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0" y="2536140"/>
            <a:ext cx="2371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