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1693" y="5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6EE66-67D7-431B-B523-87A5EF7691EA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D359F-75B1-428D-B1C8-AEB352C18AC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microsoft.com/office/2007/relationships/hdphoto" Target="../media/image6.wdp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microsoft.com/office/2007/relationships/hdphoto" Target="../media/image10.wdp"/><Relationship Id="rId11" Type="http://schemas.openxmlformats.org/officeDocument/2006/relationships/image" Target="../media/image11.png"/><Relationship Id="rId12" Type="http://schemas.microsoft.com/office/2007/relationships/hdphoto" Target="../media/image12.wdp"/><Relationship Id="rId13" Type="http://schemas.openxmlformats.org/officeDocument/2006/relationships/image" Target="../media/image13.png"/><Relationship Id="rId14" Type="http://schemas.microsoft.com/office/2007/relationships/hdphoto" Target="../media/image14.wdp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microsoft.com/office/2007/relationships/hdphoto" Target="../media/image22.wdp"/><Relationship Id="rId23" Type="http://schemas.openxmlformats.org/officeDocument/2006/relationships/image" Target="../media/image23.png"/><Relationship Id="rId24" Type="http://schemas.microsoft.com/office/2007/relationships/hdphoto" Target="../media/image24.wdp"/><Relationship Id="rId25" Type="http://schemas.openxmlformats.org/officeDocument/2006/relationships/image" Target="../media/image25.png"/><Relationship Id="rId26" Type="http://schemas.openxmlformats.org/officeDocument/2006/relationships/image" Target="../media/image26.png"/><Relationship Id="rId27" Type="http://schemas.openxmlformats.org/officeDocument/2006/relationships/image" Target="../media/image27.png"/><Relationship Id="rId28" Type="http://schemas.openxmlformats.org/officeDocument/2006/relationships/image" Target="../media/image28.png"/><Relationship Id="rId29" Type="http://schemas.microsoft.com/office/2007/relationships/hdphoto" Target="../media/image29.wdp"/><Relationship Id="rId30" Type="http://schemas.openxmlformats.org/officeDocument/2006/relationships/image" Target="../media/image30.png"/><Relationship Id="rId31" Type="http://schemas.microsoft.com/office/2007/relationships/hdphoto" Target="../media/image31.wdp"/><Relationship Id="rId32" Type="http://schemas.openxmlformats.org/officeDocument/2006/relationships/image" Target="../media/image32.png"/><Relationship Id="rId33" Type="http://schemas.microsoft.com/office/2007/relationships/hdphoto" Target="../media/image33.wdp"/><Relationship Id="rId34" Type="http://schemas.openxmlformats.org/officeDocument/2006/relationships/image" Target="../media/image34.png"/><Relationship Id="rId35" Type="http://schemas.microsoft.com/office/2007/relationships/hdphoto" Target="../media/image35.wdp"/><Relationship Id="rId36" Type="http://schemas.openxmlformats.org/officeDocument/2006/relationships/image" Target="../media/image36.png"/><Relationship Id="rId37" Type="http://schemas.openxmlformats.org/officeDocument/2006/relationships/image" Target="../media/image37.png"/><Relationship Id="rId38" Type="http://schemas.openxmlformats.org/officeDocument/2006/relationships/slideLayout" Target="../slideLayouts/slideLayout7.xml"/><Relationship Id="rId39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Пузырек для мыслей: облако 9"/>
          <p:cNvSpPr/>
          <p:nvPr/>
        </p:nvSpPr>
        <p:spPr>
          <a:xfrm>
            <a:off x="4787268" y="209149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Что нельзя есть/что несъедобное? 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3111169" y="2271878"/>
            <a:ext cx="3012841" cy="2180023"/>
            <a:chOff x="3111169" y="2271878"/>
            <a:chExt cx="3012841" cy="2180023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3164" y="2540287"/>
              <a:ext cx="1791158" cy="1791158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234090" y="3476015"/>
            <a:ext cx="3015031" cy="2179605"/>
            <a:chOff x="234090" y="3476015"/>
            <a:chExt cx="3015031" cy="2179605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107" y="3898975"/>
              <a:ext cx="1600369" cy="1600369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2302" y="4801676"/>
              <a:ext cx="2168426" cy="1626319"/>
            </a:xfrm>
            <a:prstGeom prst="rect">
              <a:avLst/>
            </a:prstGeom>
          </p:spPr>
        </p:pic>
      </p:grpSp>
      <p:sp>
        <p:nvSpPr>
          <p:cNvPr id="2" name="Знак умножения 1"/>
          <p:cNvSpPr/>
          <p:nvPr/>
        </p:nvSpPr>
        <p:spPr>
          <a:xfrm>
            <a:off x="3292185" y="2389172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Пузырек для мыслей: облако 16"/>
          <p:cNvSpPr/>
          <p:nvPr/>
        </p:nvSpPr>
        <p:spPr>
          <a:xfrm>
            <a:off x="4787268" y="209149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Что нельзя читать? 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3111169" y="2271878"/>
            <a:ext cx="3012841" cy="2215922"/>
            <a:chOff x="3111169" y="2271878"/>
            <a:chExt cx="3012841" cy="2215922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>
                          <a14:foregroundMark x1="11380" y1="52742" x2="11380" y2="52742"/>
                          <a14:foregroundMark x1="12107" y1="75968" x2="12107" y2="75968"/>
                          <a14:foregroundMark x1="14407" y1="77903" x2="16223" y2="780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453164" y="2777321"/>
              <a:ext cx="2278801" cy="171047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1" name="Группа 20"/>
          <p:cNvGrpSpPr/>
          <p:nvPr/>
        </p:nvGrpSpPr>
        <p:grpSpPr>
          <a:xfrm>
            <a:off x="234090" y="3476015"/>
            <a:ext cx="3015031" cy="2179605"/>
            <a:chOff x="234090" y="3476015"/>
            <a:chExt cx="3015031" cy="2179605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9949" b="90051" l="9927" r="89952">
                          <a14:foregroundMark x1="45400" y1="18525" x2="39588" y2="18868"/>
                          <a14:foregroundMark x1="31719" y1="19726" x2="27724" y2="21955"/>
                          <a14:foregroundMark x1="29540" y1="18353" x2="53027" y2="14923"/>
                          <a14:foregroundMark x1="55690" y1="14065" x2="61985" y2="18010"/>
                          <a14:foregroundMark x1="62349" y1="90051" x2="62349" y2="90051"/>
                          <a14:foregroundMark x1="50121" y1="16123" x2="41404" y2="14923"/>
                          <a14:foregroundMark x1="37530" y1="19211" x2="37530" y2="224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21214" y="3855045"/>
              <a:ext cx="2401903" cy="1695289"/>
            </a:xfrm>
            <a:prstGeom prst="rect">
              <a:avLst/>
            </a:prstGeom>
          </p:spPr>
        </p:pic>
      </p:grpSp>
      <p:grpSp>
        <p:nvGrpSpPr>
          <p:cNvPr id="24" name="Группа 23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2714" b="93714" l="7979" r="92908">
                          <a14:foregroundMark x1="24645" y1="18714" x2="52305" y2="11429"/>
                          <a14:foregroundMark x1="60106" y1="16143" x2="71809" y2="44286"/>
                          <a14:foregroundMark x1="73404" y1="46429" x2="73404" y2="47571"/>
                          <a14:foregroundMark x1="83333" y1="64286" x2="87057" y2="80857"/>
                          <a14:foregroundMark x1="66489" y1="89000" x2="45390" y2="89857"/>
                          <a14:foregroundMark x1="29965" y1="91143" x2="22695" y2="90286"/>
                          <a14:foregroundMark x1="20567" y1="80000" x2="20567" y2="56571"/>
                          <a14:foregroundMark x1="14184" y1="36571" x2="14184" y2="23000"/>
                          <a14:foregroundMark x1="8333" y1="15286" x2="31560" y2="8857"/>
                          <a14:foregroundMark x1="33156" y1="8429" x2="34752" y2="8429"/>
                          <a14:foregroundMark x1="54255" y1="8429" x2="66489" y2="7571"/>
                          <a14:foregroundMark x1="70567" y1="89286" x2="70567" y2="89286"/>
                          <a14:foregroundMark x1="92908" y1="81000" x2="92908" y2="81000"/>
                          <a14:foregroundMark x1="70390" y1="2857" x2="70390" y2="2857"/>
                          <a14:foregroundMark x1="27660" y1="93714" x2="27660" y2="9371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212916" y="4737175"/>
              <a:ext cx="1310348" cy="1626319"/>
            </a:xfrm>
            <a:prstGeom prst="rect">
              <a:avLst/>
            </a:prstGeom>
          </p:spPr>
        </p:pic>
      </p:grpSp>
      <p:sp>
        <p:nvSpPr>
          <p:cNvPr id="27" name="Знак умножения 26"/>
          <p:cNvSpPr/>
          <p:nvPr/>
        </p:nvSpPr>
        <p:spPr>
          <a:xfrm>
            <a:off x="5449728" y="4548677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Пузырек для мыслей: облако 37"/>
          <p:cNvSpPr/>
          <p:nvPr/>
        </p:nvSpPr>
        <p:spPr>
          <a:xfrm>
            <a:off x="4787268" y="209149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На чём  нельзя сидеть? 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39" name="Группа 38"/>
          <p:cNvGrpSpPr/>
          <p:nvPr/>
        </p:nvGrpSpPr>
        <p:grpSpPr>
          <a:xfrm>
            <a:off x="3111169" y="2271878"/>
            <a:ext cx="3012841" cy="2180023"/>
            <a:chOff x="3111169" y="2271878"/>
            <a:chExt cx="3012841" cy="2180023"/>
          </a:xfrm>
        </p:grpSpPr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675853" y="2481640"/>
              <a:ext cx="1592140" cy="179115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2" name="Группа 41"/>
          <p:cNvGrpSpPr/>
          <p:nvPr/>
        </p:nvGrpSpPr>
        <p:grpSpPr>
          <a:xfrm>
            <a:off x="234090" y="3476015"/>
            <a:ext cx="3015031" cy="2179605"/>
            <a:chOff x="234090" y="3476015"/>
            <a:chExt cx="3015031" cy="2179605"/>
          </a:xfrm>
        </p:grpSpPr>
        <p:pic>
          <p:nvPicPr>
            <p:cNvPr id="43" name="Рисунок 4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73084" y="3711158"/>
              <a:ext cx="1944462" cy="1944462"/>
            </a:xfrm>
            <a:prstGeom prst="rect">
              <a:avLst/>
            </a:prstGeom>
          </p:spPr>
        </p:pic>
      </p:grpSp>
      <p:grpSp>
        <p:nvGrpSpPr>
          <p:cNvPr id="45" name="Группа 44"/>
          <p:cNvGrpSpPr/>
          <p:nvPr/>
        </p:nvGrpSpPr>
        <p:grpSpPr>
          <a:xfrm>
            <a:off x="5267993" y="4365266"/>
            <a:ext cx="3012841" cy="2336378"/>
            <a:chOff x="5267993" y="4365266"/>
            <a:chExt cx="3012841" cy="2336378"/>
          </a:xfrm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739636" y="4601735"/>
              <a:ext cx="2099909" cy="2099909"/>
            </a:xfrm>
            <a:prstGeom prst="rect">
              <a:avLst/>
            </a:prstGeom>
          </p:spPr>
        </p:pic>
      </p:grpSp>
      <p:sp>
        <p:nvSpPr>
          <p:cNvPr id="48" name="Знак умножения 47"/>
          <p:cNvSpPr/>
          <p:nvPr/>
        </p:nvSpPr>
        <p:spPr>
          <a:xfrm>
            <a:off x="372467" y="3625894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Пузырек для мыслей: облако 48"/>
          <p:cNvSpPr/>
          <p:nvPr/>
        </p:nvSpPr>
        <p:spPr>
          <a:xfrm>
            <a:off x="4787268" y="209149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Что нельзя разбить? 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50" name="Группа 49"/>
          <p:cNvGrpSpPr/>
          <p:nvPr/>
        </p:nvGrpSpPr>
        <p:grpSpPr>
          <a:xfrm>
            <a:off x="3111169" y="2271878"/>
            <a:ext cx="3012841" cy="2180023"/>
            <a:chOff x="3111169" y="2271878"/>
            <a:chExt cx="3012841" cy="2180023"/>
          </a:xfrm>
        </p:grpSpPr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909912" y="2627342"/>
              <a:ext cx="1581569" cy="158156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53" name="Группа 52"/>
          <p:cNvGrpSpPr/>
          <p:nvPr/>
        </p:nvGrpSpPr>
        <p:grpSpPr>
          <a:xfrm>
            <a:off x="234090" y="3476015"/>
            <a:ext cx="3015031" cy="2179605"/>
            <a:chOff x="234090" y="3476015"/>
            <a:chExt cx="3015031" cy="2179605"/>
          </a:xfrm>
        </p:grpSpPr>
        <p:pic>
          <p:nvPicPr>
            <p:cNvPr id="54" name="Рисунок 53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55" name="Рисунок 54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894881" y="3714235"/>
              <a:ext cx="1774999" cy="177499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56" name="Группа 55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212916" y="4676074"/>
              <a:ext cx="1226589" cy="1626319"/>
            </a:xfrm>
            <a:prstGeom prst="rect">
              <a:avLst/>
            </a:prstGeom>
          </p:spPr>
        </p:pic>
      </p:grpSp>
      <p:sp>
        <p:nvSpPr>
          <p:cNvPr id="59" name="Знак умножения 58"/>
          <p:cNvSpPr/>
          <p:nvPr/>
        </p:nvSpPr>
        <p:spPr>
          <a:xfrm>
            <a:off x="5491481" y="4538536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Пузырек для мыслей: облако 59"/>
          <p:cNvSpPr/>
          <p:nvPr/>
        </p:nvSpPr>
        <p:spPr>
          <a:xfrm>
            <a:off x="4787268" y="209149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Чем нельзя рисовать? 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61" name="Группа 60"/>
          <p:cNvGrpSpPr/>
          <p:nvPr/>
        </p:nvGrpSpPr>
        <p:grpSpPr>
          <a:xfrm>
            <a:off x="3111169" y="2271878"/>
            <a:ext cx="3012841" cy="2233329"/>
            <a:chOff x="3111169" y="2271878"/>
            <a:chExt cx="3012841" cy="2233329"/>
          </a:xfrm>
        </p:grpSpPr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63" name="Рисунок 62"/>
            <p:cNvPicPr>
              <a:picLocks noChangeAspect="1"/>
            </p:cNvPicPr>
            <p:nvPr/>
          </p:nvPicPr>
          <p:blipFill>
            <a:blip r:embed="rId21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10000" b="90000" l="10000" r="90000">
                          <a14:foregroundMark x1="35993" y1="81383" x2="39362" y2="79610"/>
                          <a14:foregroundMark x1="66667" y1="17908" x2="70567" y2="1826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4319085">
              <a:off x="3622345" y="2397726"/>
              <a:ext cx="2107481" cy="2107481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64" name="Группа 63"/>
          <p:cNvGrpSpPr/>
          <p:nvPr/>
        </p:nvGrpSpPr>
        <p:grpSpPr>
          <a:xfrm>
            <a:off x="234090" y="3476015"/>
            <a:ext cx="3015031" cy="2299781"/>
            <a:chOff x="234090" y="3476015"/>
            <a:chExt cx="3015031" cy="2299781"/>
          </a:xfrm>
        </p:grpSpPr>
        <p:pic>
          <p:nvPicPr>
            <p:cNvPr id="65" name="Рисунок 64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23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1330" b="97606" l="7092" r="89894">
                          <a14:foregroundMark x1="41489" y1="98138" x2="41489" y2="98138"/>
                          <a14:foregroundMark x1="10461" y1="18351" x2="12057" y2="13165"/>
                          <a14:foregroundMark x1="14184" y1="5718" x2="15248" y2="4521"/>
                          <a14:foregroundMark x1="48582" y1="7713" x2="41489" y2="7447"/>
                          <a14:foregroundMark x1="35284" y1="1330" x2="35284" y2="1330"/>
                          <a14:foregroundMark x1="34397" y1="28324" x2="36879" y2="23271"/>
                          <a14:foregroundMark x1="36879" y1="23271" x2="36879" y2="23271"/>
                          <a14:foregroundMark x1="37057" y1="17819" x2="37234" y2="15559"/>
                          <a14:foregroundMark x1="36702" y1="18750" x2="37589" y2="15957"/>
                          <a14:foregroundMark x1="37766" y1="15691" x2="37057" y2="15426"/>
                          <a14:foregroundMark x1="39539" y1="18617" x2="41312" y2="17952"/>
                          <a14:foregroundMark x1="39007" y1="19947" x2="37766" y2="21543"/>
                          <a14:foregroundMark x1="21809" y1="30718" x2="20922" y2="39096"/>
                          <a14:foregroundMark x1="89362" y1="41090" x2="89362" y2="40426"/>
                          <a14:foregroundMark x1="8688" y1="65027" x2="8688" y2="65027"/>
                          <a14:foregroundMark x1="7092" y1="26330" x2="7092" y2="26330"/>
                          <a14:backgroundMark x1="36879" y1="49867" x2="36879" y2="498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2588508">
              <a:off x="917134" y="3761140"/>
              <a:ext cx="1510991" cy="2014656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67" name="Группа 66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340364" y="4596064"/>
              <a:ext cx="1192006" cy="1748277"/>
            </a:xfrm>
            <a:prstGeom prst="rect">
              <a:avLst/>
            </a:prstGeom>
          </p:spPr>
        </p:pic>
      </p:grpSp>
      <p:sp>
        <p:nvSpPr>
          <p:cNvPr id="70" name="Знак умножения 69"/>
          <p:cNvSpPr/>
          <p:nvPr/>
        </p:nvSpPr>
        <p:spPr>
          <a:xfrm>
            <a:off x="3345259" y="2492735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Пузырек для мыслей: облако 70"/>
          <p:cNvSpPr/>
          <p:nvPr/>
        </p:nvSpPr>
        <p:spPr>
          <a:xfrm>
            <a:off x="4787268" y="209149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На чём нельзя летать? 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72" name="Группа 71"/>
          <p:cNvGrpSpPr/>
          <p:nvPr/>
        </p:nvGrpSpPr>
        <p:grpSpPr>
          <a:xfrm>
            <a:off x="3111169" y="2271878"/>
            <a:ext cx="3012841" cy="2233599"/>
            <a:chOff x="3111169" y="2271878"/>
            <a:chExt cx="3012841" cy="2233599"/>
          </a:xfrm>
        </p:grpSpPr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74" name="Рисунок 73"/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585428" y="2519241"/>
              <a:ext cx="1986236" cy="1986236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75" name="Группа 74"/>
          <p:cNvGrpSpPr/>
          <p:nvPr/>
        </p:nvGrpSpPr>
        <p:grpSpPr>
          <a:xfrm>
            <a:off x="234090" y="3476015"/>
            <a:ext cx="3015031" cy="2179605"/>
            <a:chOff x="234090" y="3476015"/>
            <a:chExt cx="3015031" cy="2179605"/>
          </a:xfrm>
        </p:grpSpPr>
        <p:pic>
          <p:nvPicPr>
            <p:cNvPr id="76" name="Рисунок 75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77" name="Рисунок 76"/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872445" y="3644855"/>
              <a:ext cx="1902417" cy="1902417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78" name="Группа 77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28">
              <a:extLst>
                <a:ext uri="{BEBA8EAE-BF5A-486C-A8C5-ECC9F3942E4B}">
                  <a14:imgProps xmlns:a14="http://schemas.microsoft.com/office/drawing/2010/main">
                    <a14:imgLayer r:embed="rId29">
                      <a14:imgEffect>
                        <a14:backgroundRemoval t="7626" b="98209" l="9826" r="93133">
                          <a14:foregroundMark x1="92023" y1="26228" x2="92023" y2="26228"/>
                          <a14:foregroundMark x1="93291" y1="31254" x2="92921" y2="26748"/>
                          <a14:foregroundMark x1="87744" y1="7741" x2="87744" y2="7741"/>
                          <a14:foregroundMark x1="57316" y1="51704" x2="40887" y2="58117"/>
                          <a14:foregroundMark x1="51294" y1="50260" x2="44480" y2="65973"/>
                          <a14:foregroundMark x1="40042" y1="60601" x2="23244" y2="70133"/>
                          <a14:foregroundMark x1="27417" y1="67418" x2="21659" y2="86655"/>
                          <a14:foregroundMark x1="18014" y1="80647" x2="29952" y2="94858"/>
                          <a14:foregroundMark x1="29900" y1="93530" x2="26043" y2="94801"/>
                          <a14:foregroundMark x1="23613" y1="95321" x2="36450" y2="98209"/>
                          <a14:foregroundMark x1="37137" y1="98094" x2="37137" y2="98094"/>
                          <a14:foregroundMark x1="21025" y1="75274" x2="17538" y2="78972"/>
                          <a14:foregroundMark x1="17327" y1="76430" x2="16270" y2="86366"/>
                          <a14:foregroundMark x1="43053" y1="57308" x2="45853" y2="60312"/>
                          <a14:backgroundMark x1="43899" y1="37262" x2="43529" y2="24899"/>
                          <a14:backgroundMark x1="90491" y1="46909" x2="93450" y2="47314"/>
                          <a14:backgroundMark x1="27153" y1="53380" x2="19810" y2="50087"/>
                          <a14:backgroundMark x1="10248" y1="60543" x2="11146" y2="64529"/>
                          <a14:backgroundMark x1="18014" y1="60485" x2="18014" y2="6048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20405730" flipH="1">
              <a:off x="5919104" y="4577147"/>
              <a:ext cx="2010870" cy="1838782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81" name="Знак умножения 80"/>
          <p:cNvSpPr/>
          <p:nvPr/>
        </p:nvSpPr>
        <p:spPr>
          <a:xfrm>
            <a:off x="5537038" y="4611509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Пузырек для мыслей: облако 81"/>
          <p:cNvSpPr/>
          <p:nvPr/>
        </p:nvSpPr>
        <p:spPr>
          <a:xfrm>
            <a:off x="4787268" y="209149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Чем нельзя копать? 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83" name="Группа 82"/>
          <p:cNvGrpSpPr/>
          <p:nvPr/>
        </p:nvGrpSpPr>
        <p:grpSpPr>
          <a:xfrm>
            <a:off x="3111169" y="2271878"/>
            <a:ext cx="3012841" cy="2180023"/>
            <a:chOff x="3111169" y="2271878"/>
            <a:chExt cx="3012841" cy="2180023"/>
          </a:xfrm>
        </p:grpSpPr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85" name="Рисунок 84"/>
            <p:cNvPicPr>
              <a:picLocks noChangeAspect="1"/>
            </p:cNvPicPr>
            <p:nvPr/>
          </p:nvPicPr>
          <p:blipFill>
            <a:blip r:embed="rId30">
              <a:extLst>
                <a:ext uri="{BEBA8EAE-BF5A-486C-A8C5-ECC9F3942E4B}">
                  <a14:imgProps xmlns:a14="http://schemas.microsoft.com/office/drawing/2010/main">
                    <a14:imgLayer r:embed="rId31">
                      <a14:imgEffect>
                        <a14:backgroundRemoval t="10000" b="90000" l="9222" r="90444">
                          <a14:foregroundMark x1="9333" y1="84333" x2="9333" y2="84333"/>
                          <a14:foregroundMark x1="90444" y1="25667" x2="90444" y2="256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20509689">
              <a:off x="3502297" y="2681003"/>
              <a:ext cx="1958698" cy="130579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86" name="Группа 85"/>
          <p:cNvGrpSpPr/>
          <p:nvPr/>
        </p:nvGrpSpPr>
        <p:grpSpPr>
          <a:xfrm>
            <a:off x="234531" y="3475345"/>
            <a:ext cx="3015031" cy="2179605"/>
            <a:chOff x="234090" y="3476015"/>
            <a:chExt cx="3015031" cy="2179605"/>
          </a:xfrm>
        </p:grpSpPr>
        <p:pic>
          <p:nvPicPr>
            <p:cNvPr id="87" name="Рисунок 86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88" name="Рисунок 87"/>
            <p:cNvPicPr>
              <a:picLocks noChangeAspect="1"/>
            </p:cNvPicPr>
            <p:nvPr/>
          </p:nvPicPr>
          <p:blipFill>
            <a:blip r:embed="rId32">
              <a:extLst>
                <a:ext uri="{BEBA8EAE-BF5A-486C-A8C5-ECC9F3942E4B}">
                  <a14:imgProps xmlns:a14="http://schemas.microsoft.com/office/drawing/2010/main">
                    <a14:imgLayer r:embed="rId33">
                      <a14:imgEffect>
                        <a14:backgroundRemoval t="9730" b="90000" l="10000" r="90000">
                          <a14:foregroundMark x1="80811" y1="9730" x2="80811" y2="9730"/>
                          <a14:foregroundMark x1="16892" y1="77973" x2="16892" y2="77973"/>
                          <a14:backgroundMark x1="45541" y1="65000" x2="44865" y2="70946"/>
                          <a14:backgroundMark x1="41351" y1="67162" x2="40676" y2="72027"/>
                          <a14:backgroundMark x1="33919" y1="78649" x2="33919" y2="78649"/>
                          <a14:backgroundMark x1="27568" y1="86351" x2="27568" y2="863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97586" y="3677715"/>
              <a:ext cx="1885769" cy="188576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89" name="Группа 88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90" name="Рисунок 8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91" name="Рисунок 90"/>
            <p:cNvPicPr>
              <a:picLocks noChangeAspect="1"/>
            </p:cNvPicPr>
            <p:nvPr/>
          </p:nvPicPr>
          <p:blipFill>
            <a:blip r:embed="rId34">
              <a:extLst>
                <a:ext uri="{BEBA8EAE-BF5A-486C-A8C5-ECC9F3942E4B}">
                  <a14:imgProps xmlns:a14="http://schemas.microsoft.com/office/drawing/2010/main">
                    <a14:imgLayer r:embed="rId35">
                      <a14:imgEffect>
                        <a14:backgroundRemoval t="8400" b="90000" l="10000" r="90400">
                          <a14:foregroundMark x1="82300" y1="8400" x2="82300" y2="8400"/>
                          <a14:foregroundMark x1="90400" y1="12300" x2="90400" y2="12300"/>
                          <a14:backgroundMark x1="82700" y1="14200" x2="82700" y2="142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674342" y="4596063"/>
              <a:ext cx="1860513" cy="1860513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92" name="Знак умножения 91"/>
          <p:cNvSpPr/>
          <p:nvPr/>
        </p:nvSpPr>
        <p:spPr>
          <a:xfrm>
            <a:off x="392667" y="3679111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019" y="788547"/>
            <a:ext cx="5850373" cy="5633693"/>
          </a:xfrm>
          <a:prstGeom prst="rect">
            <a:avLst/>
          </a:prstGeom>
        </p:spPr>
      </p:pic>
      <p:pic>
        <p:nvPicPr>
          <p:cNvPr id="93" name="Picture 2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1" name="Picture 360" descr="image.png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8443595" y="2615565"/>
            <a:ext cx="3209925" cy="3695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800" decel="100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00"/>
                            </p:stCondLst>
                            <p:childTnLst>
                              <p:par>
                                <p:cTn id="16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800" decel="100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1000"/>
                            </p:stCondLst>
                            <p:childTnLst>
                              <p:par>
                                <p:cTn id="2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800" decel="100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1000"/>
                            </p:stCondLst>
                            <p:childTnLst>
                              <p:par>
                                <p:cTn id="26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800" decel="100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8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00"/>
                            </p:stCondLst>
                            <p:childTnLst>
                              <p:par>
                                <p:cTn id="3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2" grpId="0" animBg="1"/>
      <p:bldP spid="2" grpId="1" animBg="1"/>
      <p:bldP spid="17" grpId="0" animBg="1"/>
      <p:bldP spid="17" grpId="1" animBg="1"/>
      <p:bldP spid="27" grpId="0" animBg="1"/>
      <p:bldP spid="27" grpId="1" animBg="1"/>
      <p:bldP spid="38" grpId="0" animBg="1"/>
      <p:bldP spid="38" grpId="1" animBg="1"/>
      <p:bldP spid="48" grpId="0" animBg="1"/>
      <p:bldP spid="48" grpId="1" animBg="1"/>
      <p:bldP spid="49" grpId="0" animBg="1"/>
      <p:bldP spid="49" grpId="1" animBg="1"/>
      <p:bldP spid="59" grpId="0" animBg="1"/>
      <p:bldP spid="59" grpId="1" animBg="1"/>
      <p:bldP spid="60" grpId="0" animBg="1"/>
      <p:bldP spid="60" grpId="1" animBg="1"/>
      <p:bldP spid="70" grpId="0" animBg="1"/>
      <p:bldP spid="70" grpId="1" animBg="1"/>
      <p:bldP spid="71" grpId="0" animBg="1"/>
      <p:bldP spid="71" grpId="1" animBg="1"/>
      <p:bldP spid="81" grpId="0" animBg="1"/>
      <p:bldP spid="81" grpId="1" animBg="1"/>
      <p:bldP spid="82" grpId="0" animBg="1"/>
      <p:bldP spid="82" grpId="1" animBg="1"/>
      <p:bldP spid="92" grpId="0" animBg="1"/>
      <p:bldP spid="9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157</Words>
  <Application>WPS Presentation</Application>
  <PresentationFormat>Широкоэкранный</PresentationFormat>
  <Paragraphs>14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Book Antiqua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17</cp:revision>
  <dcterms:created xsi:type="dcterms:W3CDTF">2024-04-20T13:22:00Z</dcterms:created>
  <dcterms:modified xsi:type="dcterms:W3CDTF">2024-06-20T14:32:31Z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AF936E88C4DE4D17919ADA620EE9A795_12</vt:lpwstr>
  </property>
  <property fmtid="{D5CDD505-2E9C-101B-9397-08002B2CF9AE}" pid="3" name="KSOProductBuildVer">
    <vt:lpwstr>1033-12.2.0.17119</vt:lpwstr>
  </property>
</Properties>
</file>