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110138" y="3125908"/>
            <a:ext cx="2305319" cy="209262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9052" y="3202713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243" y="3354950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270445" y="3610467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74868" y="329679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45288" y="3255995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295824" y="33752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837" y="3284963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084" y="3573037"/>
            <a:ext cx="190037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863"/>
          <a:stretch/>
        </p:blipFill>
        <p:spPr bwMode="auto">
          <a:xfrm>
            <a:off x="5399299" y="3609886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15" y="4294778"/>
            <a:ext cx="2140129" cy="21401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03345D1-914A-43DD-A716-19EFC031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0244" y="2073186"/>
            <a:ext cx="33051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2024-07-28T07:48:22Z</dcterms:created>
  <dcterms:modified xsi:type="dcterms:W3CDTF">2024-07-31T17:33:02Z</dcterms:modified>
</cp:coreProperties>
</file>