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1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58" name="muzyikalnyiy-effekt-volshebstvo-prevraschenie-28314">
            <a:hlinkClick r:id="" action="ppaction://media"/>
            <a:extLst>
              <a:ext uri="{FF2B5EF4-FFF2-40B4-BE49-F238E27FC236}">
                <a16:creationId xmlns:a16="http://schemas.microsoft.com/office/drawing/2014/main" id="{79177B37-0616-4F51-85B8-EF3441D20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17748" y="1636122"/>
            <a:ext cx="509587" cy="509587"/>
          </a:xfrm>
          <a:prstGeom prst="rect">
            <a:avLst/>
          </a:prstGeom>
        </p:spPr>
      </p:pic>
      <p:pic>
        <p:nvPicPr>
          <p:cNvPr id="159" name="Picture 15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1492" y="2496637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76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2024-11-14T22:22:38Z</dcterms:created>
  <dcterms:modified xsi:type="dcterms:W3CDTF">2024-11-14T22:50:15Z</dcterms:modified>
</cp:coreProperties>
</file>