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53" y="37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3057756" y="87212"/>
            <a:ext cx="5792303" cy="603926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39" y="2815308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117679" y="-223201"/>
            <a:ext cx="2637203" cy="3626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41" y="561450"/>
            <a:ext cx="1812583" cy="185746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350697" y="-198679"/>
            <a:ext cx="2637203" cy="36261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0854" y="859811"/>
            <a:ext cx="1812583" cy="15091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196302" y="3059132"/>
            <a:ext cx="2637203" cy="36261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070" y="3911127"/>
            <a:ext cx="1603854" cy="17349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562349" y="2900561"/>
            <a:ext cx="2637203" cy="36261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431782" y="3824311"/>
            <a:ext cx="1603854" cy="1734938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590" y="2815590"/>
            <a:ext cx="1704975" cy="298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43645 0.5236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2618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7083 0.504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252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41862 0.1159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578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3099 0.1150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574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6</cp:revision>
  <dcterms:created xsi:type="dcterms:W3CDTF">2024-04-20T18:19:00Z</dcterms:created>
  <dcterms:modified xsi:type="dcterms:W3CDTF">2024-07-16T10:03:24Z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F8D7BA30EE314789874FF10E312FCD0B_12</vt:lpwstr>
  </property>
  <property fmtid="{D5CDD505-2E9C-101B-9397-08002B2CF9AE}" pid="3" name="KSOProductBuildVer">
    <vt:lpwstr>1033-12.2.0.17153</vt:lpwstr>
  </property>
</Properties>
</file>