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64" d="100"/>
          <a:sy n="64" d="100"/>
        </p:scale>
        <p:origin x="72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16.08.2024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1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microsoft.com/office/2007/relationships/hdphoto" Target="../media/hdphoto2.wdp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56"/>
            <a:ext cx="12192000" cy="6858000"/>
          </a:xfrm>
          <a:prstGeom prst="rect">
            <a:avLst/>
          </a:prstGeom>
        </p:spPr>
      </p:pic>
      <p:sp>
        <p:nvSpPr>
          <p:cNvPr id="61" name="Облако 60">
            <a:extLst>
              <a:ext uri="{FF2B5EF4-FFF2-40B4-BE49-F238E27FC236}">
                <a16:creationId xmlns:a16="http://schemas.microsoft.com/office/drawing/2014/main" id="{8225A205-F4FF-B5AD-DDCE-3EFD3F2850BC}"/>
              </a:ext>
            </a:extLst>
          </p:cNvPr>
          <p:cNvSpPr/>
          <p:nvPr/>
        </p:nvSpPr>
        <p:spPr>
          <a:xfrm>
            <a:off x="3908141" y="301246"/>
            <a:ext cx="4193640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62" name="Облако 61">
            <a:extLst>
              <a:ext uri="{FF2B5EF4-FFF2-40B4-BE49-F238E27FC236}">
                <a16:creationId xmlns:a16="http://schemas.microsoft.com/office/drawing/2014/main" id="{629CF354-2F65-CDCF-5C3D-70A4792B17F4}"/>
              </a:ext>
            </a:extLst>
          </p:cNvPr>
          <p:cNvSpPr/>
          <p:nvPr/>
        </p:nvSpPr>
        <p:spPr>
          <a:xfrm>
            <a:off x="434922" y="3438156"/>
            <a:ext cx="3154744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Облако 62">
            <a:extLst>
              <a:ext uri="{FF2B5EF4-FFF2-40B4-BE49-F238E27FC236}">
                <a16:creationId xmlns:a16="http://schemas.microsoft.com/office/drawing/2014/main" id="{780D0867-60AE-6A4E-D7FA-02D142352AD0}"/>
              </a:ext>
            </a:extLst>
          </p:cNvPr>
          <p:cNvSpPr/>
          <p:nvPr/>
        </p:nvSpPr>
        <p:spPr>
          <a:xfrm>
            <a:off x="8500115" y="3429000"/>
            <a:ext cx="3154744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653C6B-525A-DF8C-507F-4AC59EB476D9}"/>
              </a:ext>
            </a:extLst>
          </p:cNvPr>
          <p:cNvSpPr txBox="1"/>
          <p:nvPr/>
        </p:nvSpPr>
        <p:spPr>
          <a:xfrm>
            <a:off x="1999749" y="3397564"/>
            <a:ext cx="5549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</a:t>
            </a:r>
            <a:endParaRPr lang="ru-UA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8C70E0-FCB5-7347-7FFF-8FC0A13BC92E}"/>
              </a:ext>
            </a:extLst>
          </p:cNvPr>
          <p:cNvSpPr txBox="1"/>
          <p:nvPr/>
        </p:nvSpPr>
        <p:spPr>
          <a:xfrm>
            <a:off x="10108907" y="3438156"/>
            <a:ext cx="8258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</a:t>
            </a:r>
            <a:endParaRPr lang="ru-UA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 descr="Изображение выглядит как палец ноги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F26A5E0E-CD18-175A-21A8-9BF303CC96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742" y="3956518"/>
            <a:ext cx="1154874" cy="115487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Изображение выглядит как рука, палец, перчатки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5D7AA7C-0137-72A5-C294-3D778F4D158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30" y="4015011"/>
            <a:ext cx="935645" cy="93564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ECD4C979-4011-6FF6-3B1C-DBFD4CB0C0CD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2295" y="3829561"/>
            <a:ext cx="2352838" cy="2352838"/>
          </a:xfrm>
          <a:prstGeom prst="rect">
            <a:avLst/>
          </a:prstGeom>
        </p:spPr>
      </p:pic>
      <p:pic>
        <p:nvPicPr>
          <p:cNvPr id="3" name="Рисунок 2" descr="Изображение выглядит как беспозвоночный, жук, насекомое, вредн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E373AA2D-34CE-B44D-FE5B-9E0E05495F4E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132" y="4251804"/>
            <a:ext cx="1719176" cy="1719176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искусство, иллюстрация, дизайн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AF015E5C-D92E-3B7B-840A-446A73DB6B5B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442" y="465340"/>
            <a:ext cx="2445505" cy="244550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9EAC855C-CCC4-2884-4D4D-3469E26CE6B4}"/>
              </a:ext>
            </a:extLst>
          </p:cNvPr>
          <p:cNvGrpSpPr/>
          <p:nvPr/>
        </p:nvGrpSpPr>
        <p:grpSpPr>
          <a:xfrm>
            <a:off x="4842364" y="320958"/>
            <a:ext cx="2443108" cy="2589887"/>
            <a:chOff x="8065561" y="7385518"/>
            <a:chExt cx="2443108" cy="2589887"/>
          </a:xfrm>
          <a:effectLst>
            <a:glow rad="38100">
              <a:schemeClr val="bg1"/>
            </a:glow>
          </a:effectLst>
        </p:grpSpPr>
        <p:pic>
          <p:nvPicPr>
            <p:cNvPr id="31" name="Рисунок 30" descr="Изображение выглядит как машина, транспортное средство, Наземный транспорт, строитель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94ED51F-EFAC-2231-442F-2FE2CAF68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5561" y="7385518"/>
              <a:ext cx="2062369" cy="2062369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машина, транспортное средство, Наземный транспорт, строитель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FD960D52-32FB-4050-B3E0-CC6299307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6300" y="7913036"/>
              <a:ext cx="2062369" cy="2062369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87C4A3F4-B861-2D2E-34AB-5DCEE5ABF93A}"/>
              </a:ext>
            </a:extLst>
          </p:cNvPr>
          <p:cNvGrpSpPr/>
          <p:nvPr/>
        </p:nvGrpSpPr>
        <p:grpSpPr>
          <a:xfrm>
            <a:off x="4649275" y="593053"/>
            <a:ext cx="2893450" cy="2035020"/>
            <a:chOff x="11194475" y="7153286"/>
            <a:chExt cx="3147199" cy="2213487"/>
          </a:xfrm>
          <a:effectLst>
            <a:glow rad="38100">
              <a:schemeClr val="bg1"/>
            </a:glow>
          </a:effectLst>
        </p:grpSpPr>
        <p:pic>
          <p:nvPicPr>
            <p:cNvPr id="20" name="Рисунок 19" descr="Изображение выглядит как фрукт, дыня, Арбуз, арбуз&#10;&#10;Автоматически созданное описание">
              <a:extLst>
                <a:ext uri="{FF2B5EF4-FFF2-40B4-BE49-F238E27FC236}">
                  <a16:creationId xmlns:a16="http://schemas.microsoft.com/office/drawing/2014/main" id="{4D117032-2903-F1D8-47E3-FA5FD9BC6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94475" y="7153286"/>
              <a:ext cx="2098133" cy="2171700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фрукт, дыня, Арбуз, арбуз&#10;&#10;Автоматически созданное описание">
              <a:extLst>
                <a:ext uri="{FF2B5EF4-FFF2-40B4-BE49-F238E27FC236}">
                  <a16:creationId xmlns:a16="http://schemas.microsoft.com/office/drawing/2014/main" id="{E21E64D2-3C73-3818-E5C2-6F8663145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43541" y="7195073"/>
              <a:ext cx="2098133" cy="2171700"/>
            </a:xfrm>
            <a:prstGeom prst="rect">
              <a:avLst/>
            </a:prstGeom>
          </p:spPr>
        </p:pic>
      </p:grpSp>
      <p:pic>
        <p:nvPicPr>
          <p:cNvPr id="40" name="Рисунок 39" descr="Изображение выглядит как фрукт, еда, Натуральные продукты, виноград&#10;&#10;Автоматически созданное описание">
            <a:extLst>
              <a:ext uri="{FF2B5EF4-FFF2-40B4-BE49-F238E27FC236}">
                <a16:creationId xmlns:a16="http://schemas.microsoft.com/office/drawing/2014/main" id="{7C28A1B7-CF8E-24A0-3C3D-714EE78A13B1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889" y="667848"/>
            <a:ext cx="2114084" cy="211408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7" name="Рисунок 16" descr="Изображение выглядит как вода, сфера, творческий подход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0B6A136-549A-B38C-8CC0-F8925DB48B6E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727" y="279043"/>
            <a:ext cx="2786407" cy="278640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3" name="Рисунок 12" descr="Изображение выглядит как зарисовка, круг, Наушники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81642481-D8C8-375F-A827-B7E0A6AEEDFE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241" y="324256"/>
            <a:ext cx="2611031" cy="261103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3" name="Рисунок 42" descr="Изображение выглядит как зарисовка, рисунок, Человеческое лиц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68466D20-1E6B-B063-C432-1C9B3BC25B79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  <a14:imgEffect>
                      <a14:brightnessContrast bright="-6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704" y="396588"/>
            <a:ext cx="2400916" cy="240091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681A877-874C-20B9-850E-845FAE73638B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209" y="66274"/>
            <a:ext cx="2814379" cy="281437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7" name="Рисунок 36" descr="Изображение выглядит как млекопитающее, дикобраз, еж, Ежовые&#10;&#10;Автоматически созданное описание">
            <a:extLst>
              <a:ext uri="{FF2B5EF4-FFF2-40B4-BE49-F238E27FC236}">
                <a16:creationId xmlns:a16="http://schemas.microsoft.com/office/drawing/2014/main" id="{40392346-415A-E265-8527-70755D328770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960" y="474999"/>
            <a:ext cx="2387465" cy="238746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5" name="Рисунок 34" descr="Изображение выглядит как млекопитающее, жираф, Жирафовые, Земное животное&#10;&#10;Автоматически созданное описание">
            <a:extLst>
              <a:ext uri="{FF2B5EF4-FFF2-40B4-BE49-F238E27FC236}">
                <a16:creationId xmlns:a16="http://schemas.microsoft.com/office/drawing/2014/main" id="{0E689051-33AF-4CD1-D572-B7AA9DB82E55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040" y="450557"/>
            <a:ext cx="2276527" cy="227652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6" name="Рисунок 25" descr="Изображение выглядит как графическая вставка, зарисовка, млекопитающее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F20F27B8-91B0-AC2D-4CCF-3E15554EC8B6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321" y="503104"/>
            <a:ext cx="2278949" cy="227894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" name="Рисунок 7" descr="Изображение выглядит как мультфильм, круг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2DA4BA6-AD09-0D58-B7C1-3571F05024C0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343" y="343376"/>
            <a:ext cx="2679701" cy="267970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209" y="387528"/>
            <a:ext cx="2716263" cy="2764768"/>
          </a:xfrm>
          <a:prstGeom prst="rect">
            <a:avLst/>
          </a:prstGeom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530741" y="3930406"/>
            <a:ext cx="95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0.35156 0.1287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78" y="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85185E-6 L 0.34401 0.1148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32526 0.0953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63" y="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111E-6 L 0.3457 0.0921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79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0 L -0.33347 0.103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80" y="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-0.32526 0.1067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63" y="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0.34401 0.12199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-0.31159 0.13819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86" y="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7 L 0.347 0.10532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34401 0.06297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-0.32838 0.08426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9" y="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33021 0.08172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10" y="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37</cp:revision>
  <dcterms:created xsi:type="dcterms:W3CDTF">2024-07-21T13:02:50Z</dcterms:created>
  <dcterms:modified xsi:type="dcterms:W3CDTF">2024-08-16T18:38:56Z</dcterms:modified>
</cp:coreProperties>
</file>