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8080" y="2221865"/>
            <a:ext cx="16478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2024-04-14T20:42:00Z</dcterms:created>
  <dcterms:modified xsi:type="dcterms:W3CDTF">2024-07-02T12:51:01Z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</Properties>
</file>