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0D61C-E52E-52D5-E4F2-23FD0116E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CE972-859A-88D6-F831-BFD790CB3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FA6F5-163F-E838-5193-64A29644D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D0647-993B-919E-D9AE-9973EEAEC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F05432-0A6A-AF04-FA5B-2F3AB897A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319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86F54-42F8-8C39-857A-91540E10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3988AB-1061-715C-DE3C-7299CB3AE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A150BC-A44D-77A8-AA51-36766C9C0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5BCA00-6F7A-C37D-23DD-B657ED8C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2042D-080E-2612-262A-338A0C92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071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DC83256-EB67-EDBD-27ED-4BE83C8216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19E9C9-8239-A048-8AB4-96DF694484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81B8BA-092D-9CC6-C7CC-B7E41E47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241D6F-3097-9C4D-B9A7-8D4A03BF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937FF9-4BFE-EA16-755E-A425F1B3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00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C1E53-F418-B266-8202-DB1AFD6CA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E1FFA0-0D7C-07C9-F38A-9C76F9D24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58F0D6-294E-C577-A468-3FCC1E3AE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01A41B-5D15-2F09-0AFF-0515E32A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F3442F-AE92-6D7C-A97C-08BE2EA7D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25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B5D584-5535-9FC4-A456-52D55625B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A05916-3673-549F-5475-8B9A72BFF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2ABFE1-FE99-1B84-05E6-520C98C5B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3F8094-7921-288A-80CE-89C56FB64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62460-C415-DC20-EBF7-B50BFD941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173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E078CC-5ECA-D861-1AA8-2087C9198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78592D-0A9A-3AD2-443C-38AFCCE2B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895E00-9977-E7FB-1A17-0F5C749D8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2F121C-635E-04F9-F0C3-777A28BB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8A98AB-9C7F-E715-C3C6-F4199C3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21ECC-33FC-A440-47BD-FDEE576FB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32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44236-AECE-F879-0224-6EACE807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BAC195-AC00-7023-24D1-385EF6B86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EF6726-1239-3E87-27A9-50A1B859C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B5E19D0-73A3-E21E-622C-A7DD95D00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FEEFA12-E781-CD26-1C59-DBFE1E63E0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AB80ADC-9C34-C2A8-01E9-3C90FEE36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FDA793-29A7-DFC4-B40A-EBA0FA50F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71879E-4005-97CB-6BA7-E0DF08878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804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95A5E-3E72-B5A3-3A73-3371E2722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BA9008-F3F1-5793-92FA-29379F59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5471A9-CEC7-5AA6-94D3-2CF4C9579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9B84CF-452A-5514-F355-28D81323A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576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219D85-DE3D-FE49-AB9B-1DA264C9F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04DB954-CC41-114F-8C99-7EBC7789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BE940F-3469-5FAF-87A4-5D854999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68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953FA-6D7E-BA33-4CC6-2B164D542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BD1A80-A553-76D2-691B-001F3B605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848B33-6D90-CC35-CDBE-1BCE701B2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08E946-74D9-E7B7-C25D-3A0FF45F9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32ED13-5DE7-E3F4-8E6C-2C7306C59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5131FC-D02F-7653-A499-27E3C1F0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17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7352A-FE86-9005-A28C-E1052EA10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3956BC-70D0-861F-1312-D201DB315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B0C48D-E031-26F7-E39E-7D1A38B54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5DF383-10E9-AA0A-AE33-5C8338353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8C6E4A-3AD1-C9D4-C0D0-B0B6874F5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ED1B83-C5B8-F95D-F560-7C2F47265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4948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2D678-523D-7B64-4216-EA327BED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3F9134-4AD0-6E20-BAC8-2175EB3A4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81F04C-B3B4-CEDD-EB45-CB848F079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81039-B66F-49D7-9386-3664D422C70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730D1E-D35F-1DC5-5EC9-98E029E96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26AC66-815B-5FE6-5C8A-9DD4D13A0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F0CA1-7B79-4E79-8945-0356491A5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17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E539E-8BBE-5179-6B4C-1A30AB2FAF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073499-0527-2BFD-4C89-346CED4D8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AC2DD5-C12C-40E8-73DC-C604D0B9B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7" y="0"/>
            <a:ext cx="12259733" cy="7005562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1A0939D-3664-9EB4-37C2-E6DE05CCADF2}"/>
              </a:ext>
            </a:extLst>
          </p:cNvPr>
          <p:cNvGrpSpPr/>
          <p:nvPr/>
        </p:nvGrpSpPr>
        <p:grpSpPr>
          <a:xfrm>
            <a:off x="5961359" y="264316"/>
            <a:ext cx="6536266" cy="6774449"/>
            <a:chOff x="6129865" y="397935"/>
            <a:chExt cx="6536266" cy="6774449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303BD63-8774-7846-132E-11EFE73F9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865" y="397935"/>
              <a:ext cx="6536266" cy="6536266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07C4361-D587-2020-7FC4-1717822FF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3346" y="5817260"/>
              <a:ext cx="1223248" cy="111411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DB195C-545F-8551-21ED-6CE0E5080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1378" y="5489895"/>
              <a:ext cx="1622494" cy="149358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4CD11E7-8EFE-13F2-652E-E041385AC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6338" y="5349855"/>
              <a:ext cx="1800167" cy="1822529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EF0EA5-1ECF-D030-0EFE-6C588AB37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90" y="3666068"/>
            <a:ext cx="3561983" cy="35619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3150E2-36E8-E3B8-A665-8293E7ACE9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/>
          <a:stretch/>
        </p:blipFill>
        <p:spPr>
          <a:xfrm>
            <a:off x="3151051" y="2178499"/>
            <a:ext cx="5064903" cy="586405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A0E2D0-0A0B-A262-8DCE-D49BCB90D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216" y="3255962"/>
            <a:ext cx="1897001" cy="18970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7B2C381-CB9A-D01A-D7F4-B5B70E11A0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7047" y="3636203"/>
            <a:ext cx="3560373" cy="356646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88DAA0A-1395-DBC2-7B41-8BF7E415513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357"/>
          <a:stretch/>
        </p:blipFill>
        <p:spPr>
          <a:xfrm>
            <a:off x="3128433" y="2220533"/>
            <a:ext cx="5081496" cy="58648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49E5A4B-B5E3-BEE5-2535-4681BE7E13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1197" y="3276351"/>
            <a:ext cx="1896020" cy="189602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199F3D7-B5BB-C39D-062A-15DA4D4EA6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6829" y="3643540"/>
            <a:ext cx="3560373" cy="356646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ABF9DCF-B3BF-6EA2-E22D-A196ECA36FE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138"/>
          <a:stretch/>
        </p:blipFill>
        <p:spPr>
          <a:xfrm>
            <a:off x="3133382" y="2170319"/>
            <a:ext cx="5035706" cy="586486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9ECE262-C7DC-0837-8BFE-369F8A48B1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983" y="3139055"/>
            <a:ext cx="1576525" cy="157652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E1B6C65-EEEC-D3B9-B756-12D63F50FC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3265" y="3619815"/>
            <a:ext cx="3560373" cy="35664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91B05B5-2DA3-49DF-5E8E-E20E34A5A5E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138"/>
          <a:stretch/>
        </p:blipFill>
        <p:spPr>
          <a:xfrm>
            <a:off x="3128433" y="2177697"/>
            <a:ext cx="5035705" cy="58648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2B1750F-017F-DFBE-3C77-DE162383C3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51" y="3004229"/>
            <a:ext cx="1701868" cy="170186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0355F91-29D0-1DAD-DF4A-0F8E10AD02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0828" y="3576979"/>
            <a:ext cx="3560373" cy="356646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053F5A7-4414-43FA-D36E-6B38275E219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673"/>
          <a:stretch/>
        </p:blipFill>
        <p:spPr>
          <a:xfrm>
            <a:off x="3012990" y="2182501"/>
            <a:ext cx="5121593" cy="58648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4BEF267-B541-77A9-06A5-2103FD3ECED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37" y="3153587"/>
            <a:ext cx="1537642" cy="154313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FEE25C2-12AA-55A0-FBC8-9C463495E8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0828" y="3672230"/>
            <a:ext cx="3560373" cy="35664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D1B18AA-EFAA-7BDD-4B2A-FE057C14BC2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557"/>
          <a:stretch/>
        </p:blipFill>
        <p:spPr>
          <a:xfrm>
            <a:off x="3017940" y="2162941"/>
            <a:ext cx="5128445" cy="58648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B1ECA0-C232-8556-AA6F-33D076F317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598" y="3057432"/>
            <a:ext cx="1484199" cy="14841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99C623D-708B-F658-114C-661F777586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6636" y="3648864"/>
            <a:ext cx="3560373" cy="356646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348BE26-69E4-673F-452C-6228F743008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239"/>
          <a:stretch/>
        </p:blipFill>
        <p:spPr>
          <a:xfrm>
            <a:off x="3128434" y="2127483"/>
            <a:ext cx="5029754" cy="58648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0FE6F55-7A75-5DCA-8557-4C2A8698705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50" y="3219432"/>
            <a:ext cx="1387759" cy="13326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42738D4-84C6-26A5-7951-F1EF656E76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2063" y="3591125"/>
            <a:ext cx="3560373" cy="356646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0F9A296-6F17-64DC-9D3F-6537714C83A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894"/>
          <a:stretch/>
        </p:blipFill>
        <p:spPr>
          <a:xfrm>
            <a:off x="3063731" y="2170319"/>
            <a:ext cx="5064902" cy="58648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F724A8B-F1C1-A92A-AF10-1FD16D7D631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748" y="3250024"/>
            <a:ext cx="1400474" cy="14004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D241DB4-FF45-47BE-D872-BE71746CA5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7685" y="3618481"/>
            <a:ext cx="3560373" cy="356646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C9C5FB1-5429-7D64-A655-8F8D85EE3FB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443"/>
          <a:stretch/>
        </p:blipFill>
        <p:spPr>
          <a:xfrm>
            <a:off x="3075708" y="2191737"/>
            <a:ext cx="5076454" cy="586486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A2ADFD2-73A8-25B6-BB41-EB1F04D27D3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29" y="3224910"/>
            <a:ext cx="1471810" cy="147181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44A48AE-4AE3-2A74-D91E-883E7B3996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0837" y="3641486"/>
            <a:ext cx="3560373" cy="356646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8941718-BBB9-49DD-28C3-ECD820CA861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239"/>
          <a:stretch/>
        </p:blipFill>
        <p:spPr>
          <a:xfrm>
            <a:off x="3075708" y="2220533"/>
            <a:ext cx="5029753" cy="58648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4B12D3E-7CA4-6D19-892C-A0728F3E267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76" y="3350218"/>
            <a:ext cx="1380734" cy="1380734"/>
          </a:xfrm>
          <a:prstGeom prst="rect">
            <a:avLst/>
          </a:prstGeom>
        </p:spPr>
      </p:pic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779EBB82-727D-C82F-F761-DB43D737D50B}"/>
              </a:ext>
            </a:extLst>
          </p:cNvPr>
          <p:cNvGrpSpPr/>
          <p:nvPr/>
        </p:nvGrpSpPr>
        <p:grpSpPr>
          <a:xfrm>
            <a:off x="1382118" y="322926"/>
            <a:ext cx="5332717" cy="2374828"/>
            <a:chOff x="1382118" y="322926"/>
            <a:chExt cx="5332717" cy="2374828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10B306FF-583A-2644-A40B-060848A15AE0}"/>
                </a:ext>
              </a:extLst>
            </p:cNvPr>
            <p:cNvSpPr/>
            <p:nvPr/>
          </p:nvSpPr>
          <p:spPr>
            <a:xfrm>
              <a:off x="1382118" y="322926"/>
              <a:ext cx="5332717" cy="22449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Аш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мы построили шалаш</a:t>
              </a:r>
              <a:r>
                <a:rPr lang="ru-RU" dirty="0"/>
                <a:t>.</a:t>
              </a:r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FF1C36B-E4BF-A5EF-257E-522774564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319" y="641224"/>
              <a:ext cx="2056530" cy="2056530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6E15987-F58D-7EE8-04F3-079360A9ECBB}"/>
              </a:ext>
            </a:extLst>
          </p:cNvPr>
          <p:cNvGrpSpPr/>
          <p:nvPr/>
        </p:nvGrpSpPr>
        <p:grpSpPr>
          <a:xfrm>
            <a:off x="1389320" y="342580"/>
            <a:ext cx="5273963" cy="2246284"/>
            <a:chOff x="1411494" y="314263"/>
            <a:chExt cx="5273963" cy="2246284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E9A35083-87B4-7730-C342-637E2284C7FA}"/>
                </a:ext>
              </a:extLst>
            </p:cNvPr>
            <p:cNvSpPr/>
            <p:nvPr/>
          </p:nvSpPr>
          <p:spPr>
            <a:xfrm>
              <a:off x="1411494" y="314263"/>
              <a:ext cx="5273963" cy="224628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Шадь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шадь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шадь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–скачет лошадь. </a:t>
              </a: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1D9438F-6C82-34DC-AB40-93FCC1D26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7492" y="589373"/>
              <a:ext cx="1915278" cy="1915278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A312F89-E7C4-6AD0-9ADF-DFF7B453882C}"/>
              </a:ext>
            </a:extLst>
          </p:cNvPr>
          <p:cNvGrpSpPr/>
          <p:nvPr/>
        </p:nvGrpSpPr>
        <p:grpSpPr>
          <a:xfrm>
            <a:off x="1373333" y="332692"/>
            <a:ext cx="5332717" cy="2253662"/>
            <a:chOff x="1382118" y="323020"/>
            <a:chExt cx="5332717" cy="2253662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5148BA3B-D42F-EDD2-637D-21A372FAF9A7}"/>
                </a:ext>
              </a:extLst>
            </p:cNvPr>
            <p:cNvSpPr/>
            <p:nvPr/>
          </p:nvSpPr>
          <p:spPr>
            <a:xfrm>
              <a:off x="1382118" y="323020"/>
              <a:ext cx="5332717" cy="225366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Ши – ши – ши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весёлые малыши.</a:t>
              </a: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AC1F437-BFB2-27E8-9CDB-108BD7946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492" y="1016187"/>
              <a:ext cx="1168026" cy="11680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A6956A7C-74BD-E30A-950A-B429F0B96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7669" y="951074"/>
              <a:ext cx="1376218" cy="1376218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E81A6929-1B0D-C939-DAEB-8A3EC97C8B53}"/>
              </a:ext>
            </a:extLst>
          </p:cNvPr>
          <p:cNvGrpSpPr/>
          <p:nvPr/>
        </p:nvGrpSpPr>
        <p:grpSpPr>
          <a:xfrm>
            <a:off x="1387066" y="340492"/>
            <a:ext cx="5332717" cy="2285275"/>
            <a:chOff x="1371218" y="358071"/>
            <a:chExt cx="5332717" cy="2285275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380C3AB5-9998-B66F-D7B9-E97057A4FF6A}"/>
                </a:ext>
              </a:extLst>
            </p:cNvPr>
            <p:cNvSpPr/>
            <p:nvPr/>
          </p:nvSpPr>
          <p:spPr>
            <a:xfrm>
              <a:off x="1371218" y="358071"/>
              <a:ext cx="5332717" cy="224493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Шко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шко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шко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вымытое окошко.</a:t>
              </a: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3D69B810-1FB6-448B-24EF-B6DBE9E01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917" y="366718"/>
              <a:ext cx="1860084" cy="2276628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26D89928-3FF6-7EE4-76A8-040775467B73}"/>
              </a:ext>
            </a:extLst>
          </p:cNvPr>
          <p:cNvGrpSpPr/>
          <p:nvPr/>
        </p:nvGrpSpPr>
        <p:grpSpPr>
          <a:xfrm>
            <a:off x="1381040" y="359100"/>
            <a:ext cx="5325515" cy="2238346"/>
            <a:chOff x="1389320" y="349139"/>
            <a:chExt cx="5325515" cy="2238346"/>
          </a:xfrm>
        </p:grpSpPr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id="{305A1B45-4A18-A3BE-738F-5F6BE7B06DF8}"/>
                </a:ext>
              </a:extLst>
            </p:cNvPr>
            <p:cNvSpPr/>
            <p:nvPr/>
          </p:nvSpPr>
          <p:spPr>
            <a:xfrm>
              <a:off x="1389320" y="349139"/>
              <a:ext cx="5325515" cy="223834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Аш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вижу шуруп ваш</a:t>
              </a:r>
              <a:r>
                <a:rPr lang="ru-RU" dirty="0"/>
                <a:t>.</a:t>
              </a:r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04AF2A30-8104-F730-533B-AD2D69808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5932" y="665516"/>
              <a:ext cx="1708727" cy="1708727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C40BAA1C-A205-4BED-EB47-7E84B76C880B}"/>
              </a:ext>
            </a:extLst>
          </p:cNvPr>
          <p:cNvGrpSpPr/>
          <p:nvPr/>
        </p:nvGrpSpPr>
        <p:grpSpPr>
          <a:xfrm>
            <a:off x="1372153" y="368118"/>
            <a:ext cx="5348132" cy="2215342"/>
            <a:chOff x="696983" y="174309"/>
            <a:chExt cx="5348132" cy="2215342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4AC471C0-943C-66C4-A30E-FB1C64B02562}"/>
                </a:ext>
              </a:extLst>
            </p:cNvPr>
            <p:cNvSpPr/>
            <p:nvPr/>
          </p:nvSpPr>
          <p:spPr>
            <a:xfrm>
              <a:off x="696983" y="174309"/>
              <a:ext cx="5348132" cy="221534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Аш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вот мишка наш.</a:t>
              </a: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00947B71-F3F0-41A6-F508-76B64FE6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807" y="305665"/>
              <a:ext cx="2007245" cy="2078495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CF68BF04-E5C2-2ED4-B107-B3D8288D669F}"/>
              </a:ext>
            </a:extLst>
          </p:cNvPr>
          <p:cNvGrpSpPr/>
          <p:nvPr/>
        </p:nvGrpSpPr>
        <p:grpSpPr>
          <a:xfrm>
            <a:off x="1389320" y="246746"/>
            <a:ext cx="5483800" cy="2522207"/>
            <a:chOff x="1344235" y="246746"/>
            <a:chExt cx="5483800" cy="2522207"/>
          </a:xfrm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79D4B271-698F-21CD-90C1-5317FD45268B}"/>
                </a:ext>
              </a:extLst>
            </p:cNvPr>
            <p:cNvSpPr/>
            <p:nvPr/>
          </p:nvSpPr>
          <p:spPr>
            <a:xfrm>
              <a:off x="1344235" y="343815"/>
              <a:ext cx="5332717" cy="22503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Ешь – ешь – ешь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 кувшин молоко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наливаешь</a:t>
              </a:r>
              <a:r>
                <a:rPr lang="ru-RU" dirty="0"/>
                <a:t>. </a:t>
              </a:r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93992A44-1586-1097-E0BC-222DC4A5E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828" y="246746"/>
              <a:ext cx="2522207" cy="2522207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221ABEA4-2DD7-59EF-1FA4-9F78952BFB32}"/>
              </a:ext>
            </a:extLst>
          </p:cNvPr>
          <p:cNvGrpSpPr/>
          <p:nvPr/>
        </p:nvGrpSpPr>
        <p:grpSpPr>
          <a:xfrm>
            <a:off x="1371566" y="313581"/>
            <a:ext cx="5348132" cy="2312186"/>
            <a:chOff x="1389320" y="359100"/>
            <a:chExt cx="5348132" cy="2312186"/>
          </a:xfrm>
        </p:grpSpPr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B9CBE397-AF68-19A9-A758-67F539B3E0C0}"/>
                </a:ext>
              </a:extLst>
            </p:cNvPr>
            <p:cNvSpPr/>
            <p:nvPr/>
          </p:nvSpPr>
          <p:spPr>
            <a:xfrm>
              <a:off x="1389320" y="359100"/>
              <a:ext cx="5348132" cy="228119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Ёшь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ёшь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ёшь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красиво ты поёшь.</a:t>
              </a:r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65027FA1-2E9C-DE62-2FAF-EC51DB5DC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87" y="499524"/>
              <a:ext cx="2171762" cy="2171762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5894CD38-3DE2-7111-0BC4-EF3089FE7D68}"/>
              </a:ext>
            </a:extLst>
          </p:cNvPr>
          <p:cNvGrpSpPr/>
          <p:nvPr/>
        </p:nvGrpSpPr>
        <p:grpSpPr>
          <a:xfrm>
            <a:off x="1374007" y="322651"/>
            <a:ext cx="5336991" cy="2273648"/>
            <a:chOff x="1612043" y="331999"/>
            <a:chExt cx="5336991" cy="2273648"/>
          </a:xfrm>
        </p:grpSpPr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4E5A7841-3405-7279-11C1-A769F1E06FDE}"/>
                </a:ext>
              </a:extLst>
            </p:cNvPr>
            <p:cNvSpPr/>
            <p:nvPr/>
          </p:nvSpPr>
          <p:spPr>
            <a:xfrm>
              <a:off x="1612043" y="331999"/>
              <a:ext cx="5336991" cy="227364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Ишь – ишь – ишь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много игрушек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купишь.</a:t>
              </a:r>
            </a:p>
          </p:txBody>
        </p: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F170992E-5600-7F6A-268A-5EB5FA7A5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5743" y="721030"/>
              <a:ext cx="1708727" cy="1708727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5B7E5FEB-47FF-8478-17CE-06D647DD2753}"/>
              </a:ext>
            </a:extLst>
          </p:cNvPr>
          <p:cNvGrpSpPr/>
          <p:nvPr/>
        </p:nvGrpSpPr>
        <p:grpSpPr>
          <a:xfrm>
            <a:off x="1345092" y="323642"/>
            <a:ext cx="5374403" cy="2274158"/>
            <a:chOff x="1389320" y="340492"/>
            <a:chExt cx="5374403" cy="2274158"/>
          </a:xfrm>
        </p:grpSpPr>
        <p:sp>
          <p:nvSpPr>
            <p:cNvPr id="78" name="Прямоугольник: скругленные углы 77">
              <a:extLst>
                <a:ext uri="{FF2B5EF4-FFF2-40B4-BE49-F238E27FC236}">
                  <a16:creationId xmlns:a16="http://schemas.microsoft.com/office/drawing/2014/main" id="{19ACCF0E-F46C-2B40-F03D-7EDED6DCDD75}"/>
                </a:ext>
              </a:extLst>
            </p:cNvPr>
            <p:cNvSpPr/>
            <p:nvPr/>
          </p:nvSpPr>
          <p:spPr>
            <a:xfrm>
              <a:off x="1389320" y="340492"/>
              <a:ext cx="5369455" cy="227415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Шют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шют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шют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мишка раскрыл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парашют.</a:t>
              </a:r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E1728CAF-6D89-51D6-5520-EE241EDBA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748" y="479785"/>
              <a:ext cx="1996975" cy="199697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B67A870-3BF5-FFCD-C678-604DFBBC2DF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282" y="-56242"/>
            <a:ext cx="1368823" cy="139493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23F4C3C-72DA-FA1E-E78E-1E86F76C70B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501" y="5349875"/>
            <a:ext cx="1898354" cy="1724687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53" name="Рисунок 52" descr="Изображение выглядит как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0836BFDC-042F-4AC7-D36A-30634EEA784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76" y="5506833"/>
            <a:ext cx="1583089" cy="1583089"/>
          </a:xfrm>
          <a:prstGeom prst="rect">
            <a:avLst/>
          </a:prstGeom>
        </p:spPr>
      </p:pic>
      <p:pic>
        <p:nvPicPr>
          <p:cNvPr id="382" name="Picture 381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-92979" y="3184761"/>
            <a:ext cx="3571875" cy="3571875"/>
          </a:xfrm>
          <a:prstGeom prst="rect">
            <a:avLst/>
          </a:prstGeom>
        </p:spPr>
      </p:pic>
      <p:pic>
        <p:nvPicPr>
          <p:cNvPr id="383" name="Picture 382" descr="image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306175" y="-641"/>
            <a:ext cx="82867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8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3.95833E-6 0.00023 C 0.00573 -0.00694 0.01119 -0.01551 0.01757 -0.02106 C 0.02968 -0.03171 0.03932 -0.02986 0.05247 -0.03217 C 0.0595 -0.03356 0.0664 -0.03449 0.0733 -0.03657 C 0.07799 -0.03773 0.08242 -0.0412 0.08724 -0.04213 C 0.09687 -0.04398 0.10677 -0.04398 0.11653 -0.04467 L 0.17005 -0.04352 C 0.18815 -0.04074 0.20599 -0.03217 0.22408 -0.02824 C 0.23007 -0.02685 0.23606 -0.02592 0.24192 -0.02384 C 0.25664 -0.01852 0.27096 -0.00949 0.2858 -0.00555 C 0.30013 -0.00208 0.31914 0.00232 0.33073 0.01111 C 0.3401 0.01829 0.35026 0.02176 0.35859 0.03218 C 0.36536 0.04051 0.37148 0.0507 0.37877 0.05741 C 0.39062 0.06829 0.37864 0.05764 0.39492 0.06991 C 0.39908 0.07292 0.40299 0.07709 0.40729 0.07963 C 0.41211 0.08264 0.41823 0.08473 0.42356 0.08681 C 0.4332 0.08426 0.42487 0.08496 0.43671 0.08959 C 0.43893 0.09028 0.44127 0.09051 0.44362 0.09098 C 0.45273 0.0926 0.45078 0.09213 0.45612 0.09213 L 0.45612 0.0926 " pathEditMode="relative" rAng="0" ptsTypes="AAAAAAAAAAAAAAAAAAA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9" y="238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301 L 2.5E-6 0.00324 C 0.00429 -0.00463 0.00833 -0.01366 0.01315 -0.01967 C 0.02226 -0.03102 0.02955 -0.02893 0.03945 -0.03148 C 0.04479 -0.03287 0.05 -0.03403 0.05521 -0.03611 C 0.05872 -0.03727 0.06211 -0.04097 0.06562 -0.04213 C 0.07291 -0.04398 0.08034 -0.04398 0.08776 -0.04467 L 0.12812 -0.04352 C 0.14179 -0.04051 0.15521 -0.03148 0.16888 -0.02731 C 0.1733 -0.02569 0.17786 -0.02477 0.18229 -0.02245 C 0.19336 -0.0169 0.20416 -0.00717 0.21536 -0.00301 C 0.22617 0.0007 0.24049 0.00533 0.24922 0.01482 C 0.25625 0.02246 0.26393 0.02616 0.27018 0.03727 C 0.27526 0.04607 0.27995 0.05695 0.28541 0.06412 C 0.29427 0.0757 0.28528 0.06435 0.29752 0.07755 C 0.30065 0.08079 0.30364 0.08519 0.3069 0.08797 C 0.31054 0.09121 0.3151 0.09329 0.31914 0.0956 C 0.32643 0.09283 0.32018 0.09352 0.32903 0.09861 C 0.33073 0.09931 0.33255 0.09954 0.33424 0.1 C 0.34114 0.10185 0.33971 0.10116 0.34375 0.10116 L 0.34375 0.10185 " pathEditMode="relative" rAng="0" ptsTypes="AAAAAAAAAAAAAAAAAAAAA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25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8.33333E-7 0.00023 C 0.03386 -0.03403 0.00573 -0.01042 0.03646 -0.02871 C 0.04844 -0.03542 0.06016 -0.04306 0.07188 -0.05093 C 0.07474 -0.05301 0.07747 -0.05579 0.08034 -0.05672 C 0.08542 -0.05764 0.09024 -0.05926 0.09531 -0.06019 C 0.10052 -0.06111 0.10534 -0.06111 0.11055 -0.06181 C 0.11641 -0.06227 0.12253 -0.0632 0.12852 -0.06343 C 0.13659 -0.06227 0.14466 -0.06111 0.15274 -0.05903 C 0.15664 -0.05787 0.16693 -0.05093 0.17096 -0.04861 L 0.18438 -0.02732 C 0.18672 -0.02315 0.18958 -0.0206 0.19115 -0.01597 L 0.19505 -0.0051 C 0.19531 -0.00394 0.19544 -0.00185 0.19583 2.59259E-6 C 0.19727 0.00694 0.20313 0.01967 0.20404 0.02268 C 0.21003 0.03819 0.20391 0.02338 0.21094 0.03889 C 0.21172 0.04028 0.21237 0.04236 0.21315 0.04398 C 0.21471 0.04745 0.21667 0.05139 0.21849 0.05486 C 0.21979 0.05764 0.2224 0.05879 0.22292 0.06273 L 0.22409 0.06921 L 0.22409 0.0706 " pathEditMode="relative" rAng="0" ptsTypes="AAAAAAAAAAAAAAAAAAAAA">
                                      <p:cBhvr>
                                        <p:cTn id="10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347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00092 L -0.00495 0.00092 C 0.01133 -0.02176 -0.00938 0.00764 0.01094 -0.02477 C 0.02031 -0.03982 0.03008 -0.0544 0.03971 -0.06922 C 0.05143 -0.0875 0.05625 -0.09723 0.0707 -0.11088 C 0.07617 -0.11621 0.08229 -0.11968 0.08815 -0.12315 C 0.10221 -0.13148 0.11263 -0.13542 0.12747 -0.13797 C 0.13411 -0.13889 0.14062 -0.13889 0.14727 -0.13912 C 0.16081 -0.13797 0.17448 -0.1375 0.18815 -0.13519 C 0.19505 -0.13403 0.20169 -0.1301 0.20859 -0.12848 C 0.21966 -0.12593 0.24193 -0.12315 0.24193 -0.12315 C 0.26927 -0.11088 0.25625 -0.11829 0.28958 -0.09352 C 0.29544 -0.08912 0.30182 -0.08635 0.30703 -0.0801 C 0.31745 -0.0676 0.30482 -0.08334 0.3207 -0.05834 C 0.32409 -0.05324 0.33125 -0.04352 0.33125 -0.04352 C 0.33229 -0.04051 0.3332 -0.03727 0.33424 -0.03426 C 0.33477 -0.03287 0.33568 -0.03172 0.33581 -0.0301 C 0.33646 -0.02014 0.3306 -0.01736 0.32591 -0.01528 L 0.32292 -0.01389 L 0.32292 -0.01389 " pathEditMode="relative" ptsTypes="AAAAAAAAAAAAAAAAAAAA">
                                      <p:cBhvr>
                                        <p:cTn id="14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4 -0.00555 L 0.00494 -0.00555 C 0.00612 -0.0125 0.00703 -0.01944 0.00872 -0.02592 C 0.00963 -0.02986 0.01106 -0.0331 0.0125 -0.03657 C 0.01718 -0.04861 0.02005 -0.0537 0.02682 -0.06365 C 0.04062 -0.08333 0.04817 -0.0949 0.06471 -0.10532 C 0.06823 -0.10764 0.07187 -0.10972 0.07539 -0.11203 C 0.07838 -0.11412 0.08125 -0.11759 0.08437 -0.11875 C 0.08984 -0.12083 0.09557 -0.1206 0.10104 -0.12152 C 0.11458 -0.12824 0.11289 -0.12777 0.12539 -0.13217 C 0.12929 -0.13379 0.13333 -0.13541 0.1375 -0.13634 C 0.14192 -0.13726 0.14648 -0.1375 0.15104 -0.13773 L 0.18893 -0.13889 C 0.19244 -0.13865 0.20651 -0.13773 0.21172 -0.13634 C 0.21393 -0.13564 0.21627 -0.13449 0.21849 -0.13356 C 0.22005 -0.1331 0.22148 -0.13264 0.22304 -0.13217 C 0.2263 -0.13009 0.22968 -0.12801 0.23294 -0.12546 C 0.2345 -0.1243 0.23593 -0.12268 0.2375 -0.12152 C 0.23893 -0.12037 0.24049 -0.1199 0.24192 -0.11875 C 0.24336 -0.11782 0.2444 -0.11574 0.24583 -0.11481 C 0.25052 -0.11088 0.25026 -0.11504 0.25026 -0.11064 L 0.25026 -0.11064 " pathEditMode="relative" ptsTypes="AAAAAAAAAAAAAAAAAAAAAA">
                                      <p:cBhvr>
                                        <p:cTn id="18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2.08333E-7 0.00023 C 0.00169 -0.00996 0.00104 -0.0132 0.00742 -0.0213 C 0.00977 -0.02431 0.01302 -0.02663 0.01562 -0.0294 C 0.0319 -0.04676 0.02357 -0.04144 0.04206 -0.05417 C 0.04531 -0.05672 0.0487 -0.05926 0.05273 -0.06088 C 0.06615 -0.06621 0.07969 -0.07269 0.09414 -0.07477 C 0.10208 -0.07593 0.11029 -0.07686 0.11823 -0.07825 C 0.12187 -0.07917 0.12513 -0.08079 0.12865 -0.08125 C 0.13685 -0.08264 0.14479 -0.08334 0.15286 -0.08426 C 0.18867 -0.08288 0.15273 -0.08334 0.19219 -0.08565 C 0.20156 -0.08635 0.21133 -0.08635 0.22083 -0.08635 C 0.22617 -0.08635 0.23138 -0.08681 0.23672 -0.08565 C 0.24284 -0.0845 0.2487 -0.08172 0.25482 -0.07987 C 0.26706 -0.07639 0.27917 -0.07223 0.2918 -0.06968 C 0.29896 -0.06829 0.30625 -0.06621 0.31354 -0.06528 C 0.32669 -0.06343 0.3207 -0.06413 0.33164 -0.06297 C 0.34805 -0.06366 0.36445 -0.06366 0.38073 -0.06459 C 0.38477 -0.06482 0.3888 -0.06598 0.39284 -0.06667 C 0.39466 -0.06713 0.39635 -0.06713 0.39818 -0.0676 C 0.39883 -0.06829 0.39948 -0.06899 0.40026 -0.06968 C 0.40104 -0.07014 0.40195 -0.07061 0.4026 -0.07107 C 0.40326 -0.07176 0.40339 -0.07292 0.40417 -0.07338 C 0.40521 -0.07408 0.41029 -0.07547 0.41263 -0.07616 L 0.41263 -0.07616 " pathEditMode="relative" rAng="0" ptsTypes="AAAAAAAAAAAAAAAAAAAAAAAAA">
                                      <p:cBhvr>
                                        <p:cTn id="2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-4306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9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00"/>
                            </p:stCondLst>
                            <p:childTnLst>
                              <p:par>
                                <p:cTn id="2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000"/>
                            </p:stCondLst>
                            <p:childTnLst>
                              <p:par>
                                <p:cTn id="2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2.08333E-7 0.00023 C 0.04583 -0.05463 0.00195 -0.00602 0.03203 -0.0331 C 0.03424 -0.03518 0.03581 -0.03865 0.03815 -0.04051 C 0.05612 -0.05532 0.04336 -0.04004 0.05729 -0.05509 C 0.0651 -0.06342 0.07292 -0.07153 0.08021 -0.08078 C 0.08255 -0.08356 0.08477 -0.0868 0.08724 -0.08935 C 0.09128 -0.09305 0.09609 -0.09537 0.10026 -0.09907 C 0.1026 -0.10115 0.10469 -0.10416 0.10703 -0.10625 C 0.11029 -0.10903 0.1138 -0.11111 0.11706 -0.11365 C 0.12044 -0.11643 0.12357 -0.1199 0.12695 -0.12222 C 0.13138 -0.125 0.1362 -0.12615 0.14076 -0.12824 C 0.14375 -0.13102 0.14674 -0.13449 0.15 -0.1368 C 0.16419 -0.14676 0.16693 -0.14653 0.18138 -0.15139 C 0.18424 -0.15393 0.18685 -0.15671 0.18971 -0.15856 C 0.19362 -0.16111 0.1974 -0.16296 0.2013 -0.16504 C 0.22174 -0.175 0.21823 -0.17291 0.24414 -0.18055 C 0.25 -0.1824 0.25599 -0.18333 0.26172 -0.18541 C 0.26602 -0.18703 0.26979 -0.19051 0.27396 -0.19166 C 0.27891 -0.19305 0.28372 -0.19259 0.28867 -0.19282 L 0.31081 -0.19398 C 0.31107 -0.19444 0.3151 -0.20069 0.31693 -0.20023 C 0.31901 -0.19953 0.32096 -0.19768 0.32305 -0.19653 C 0.32331 -0.19629 0.32357 -0.19653 0.32396 -0.19653 L 0.32396 -0.19629 " pathEditMode="relative" rAng="0" ptsTypes="AAAAAAAAAAAAAAAAAAAAAAAAA">
                                      <p:cBhvr>
                                        <p:cTn id="25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-10000"/>
                                    </p:animMotion>
                                  </p:childTnLst>
                                </p:cTn>
                              </p:par>
                              <p:par>
                                <p:cTn id="2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6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000"/>
                            </p:stCondLst>
                            <p:childTnLst>
                              <p:par>
                                <p:cTn id="2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000"/>
                            </p:stCondLst>
                            <p:childTnLst>
                              <p:par>
                                <p:cTn id="2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1.25E-6 0.00046 C 0.00234 -0.00139 0.00495 -0.00232 0.00742 -0.00394 C 0.00859 -0.00487 0.00937 -0.00649 0.01042 -0.00764 C 0.01185 -0.00949 0.01341 -0.01135 0.0151 -0.01297 C 0.0168 -0.01436 0.01875 -0.01505 0.02044 -0.01667 C 0.02239 -0.01899 0.02409 -0.02246 0.0263 -0.02431 C 0.02838 -0.02593 0.0306 -0.02639 0.03255 -0.02824 C 0.03698 -0.03218 0.03997 -0.03843 0.04388 -0.04329 C 0.04635 -0.04676 0.04896 -0.04931 0.05143 -0.05232 C 0.05325 -0.05487 0.05482 -0.05764 0.0569 -0.05996 C 0.0595 -0.06343 0.0625 -0.06574 0.0651 -0.06899 C 0.07226 -0.07778 0.08008 -0.09051 0.08802 -0.09815 C 0.09245 -0.10301 0.09739 -0.10695 0.10169 -0.11227 C 0.11133 -0.12431 0.10911 -0.13473 0.12448 -0.14167 C 0.12825 -0.14329 0.13216 -0.14491 0.13581 -0.14676 C 0.13945 -0.14862 0.14557 -0.15649 0.14792 -0.15834 C 0.15573 -0.16436 0.16367 -0.16968 0.17161 -0.17477 C 0.1875 -0.18519 0.18229 -0.17824 0.19596 -0.19144 C 0.22448 -0.21875 0.19062 -0.19074 0.22266 -0.21436 C 0.22747 -0.21806 0.2319 -0.22269 0.23698 -0.22593 C 0.24049 -0.22801 0.24401 -0.23079 0.24766 -0.23218 C 0.25052 -0.23357 0.25364 -0.23357 0.25664 -0.23496 C 0.26276 -0.23681 0.26888 -0.23959 0.27487 -0.24121 C 0.27851 -0.24213 0.28216 -0.24237 0.28568 -0.24399 C 0.29193 -0.24584 0.30586 -0.25417 0.31002 -0.25649 C 0.31289 -0.25834 0.31588 -0.26019 0.31901 -0.26181 C 0.32187 -0.26297 0.32474 -0.26412 0.32747 -0.26551 C 0.32877 -0.26621 0.32995 -0.26737 0.33125 -0.26783 C 0.34453 -0.27385 0.34492 -0.27223 0.36172 -0.27315 C 0.36237 -0.27362 0.36315 -0.27408 0.36393 -0.27431 C 0.36667 -0.27547 0.36953 -0.2757 0.37226 -0.27686 C 0.37318 -0.27732 0.37383 -0.27871 0.37474 -0.27917 L 0.37474 -0.27917 " pathEditMode="relative" rAng="0" ptsTypes="AAAAAAAAAAAAAAAAAAAAAAAAAAAAAAAAAA">
                                      <p:cBhvr>
                                        <p:cTn id="29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-13935"/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3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000"/>
                            </p:stCondLst>
                            <p:childTnLst>
                              <p:par>
                                <p:cTn id="2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000"/>
                            </p:stCondLst>
                            <p:childTnLst>
                              <p:par>
                                <p:cTn id="2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00"/>
                            </p:stCondLst>
                            <p:childTnLst>
                              <p:par>
                                <p:cTn id="3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0.00116 L 0.00352 -0.00116 C 0.00521 -0.00394 0.00717 -0.00649 0.00873 -0.00926 C 0.01472 -0.01991 0.00508 -0.00649 0.0125 -0.01736 C 0.01328 -0.01852 0.01407 -0.01899 0.01485 -0.02014 C 0.01615 -0.02223 0.01732 -0.02477 0.01862 -0.02686 C 0.01927 -0.02801 0.02019 -0.02871 0.02084 -0.02963 C 0.02214 -0.03125 0.02344 -0.03311 0.02461 -0.03496 C 0.02578 -0.03658 0.02657 -0.03889 0.02774 -0.04028 C 0.02865 -0.04144 0.02982 -0.0419 0.03073 -0.04306 C 0.0319 -0.04445 0.03256 -0.04676 0.03373 -0.04838 C 0.03724 -0.05324 0.03659 -0.05162 0.03985 -0.05371 C 0.05052 -0.06135 0.03933 -0.0544 0.05196 -0.06181 C 0.06328 -0.07709 0.03685 -0.0426 0.06862 -0.07408 C 0.07084 -0.07616 0.07305 -0.07871 0.07539 -0.08079 C 0.08607 -0.08959 0.07735 -0.07871 0.0905 -0.09283 C 0.09401 -0.09653 0.09688 -0.10162 0.10039 -0.1051 C 0.10495 -0.10973 0.11003 -0.11297 0.11472 -0.11713 C 0.1181 -0.12014 0.12123 -0.12385 0.12461 -0.12662 C 0.13412 -0.13449 0.1444 -0.14005 0.15339 -0.14954 C 0.15769 -0.15394 0.16172 -0.15903 0.16628 -0.16297 C 0.17019 -0.16621 0.18412 -0.17848 0.18972 -0.18172 C 0.19831 -0.18681 0.19427 -0.18473 0.20183 -0.18843 C 0.22383 -0.21204 0.19662 -0.18218 0.2155 -0.20463 C 0.22305 -0.21366 0.22618 -0.21436 0.23373 -0.22616 C 0.26198 -0.2713 0.24427 -0.25 0.25482 -0.2625 C 0.25534 -0.26389 0.25573 -0.26551 0.25638 -0.26667 C 0.2573 -0.26829 0.26042 -0.27176 0.26172 -0.27338 C 0.26198 -0.27477 0.26159 -0.27732 0.2625 -0.27732 C 0.26498 -0.27732 0.26498 -0.27014 0.2655 -0.26806 C 0.26719 -0.26111 0.26693 -0.26621 0.26693 -0.2625 L 0.26693 -0.2625 " pathEditMode="relative" ptsTypes="AAAAAAAAAAAAAAAAAAAAAAAAAAAAAAAA">
                                      <p:cBhvr>
                                        <p:cTn id="3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9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00"/>
                            </p:stCondLst>
                            <p:childTnLst>
                              <p:par>
                                <p:cTn id="3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00"/>
                            </p:stCondLst>
                            <p:childTnLst>
                              <p:par>
                                <p:cTn id="3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2000"/>
                            </p:stCondLst>
                            <p:childTnLst>
                              <p:par>
                                <p:cTn id="3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93 L 0.00052 -0.00069 L 0.31029 -0.36319 C 0.31276 -0.36643 0.30807 -0.37245 0.30716 -0.37268 C 0.30469 -0.37338 0.30221 -0.37268 0.29961 -0.37268 L 0.29961 -0.37245 " pathEditMode="relative" rAng="0" ptsTypes="AAAAAA">
                                      <p:cBhvr>
                                        <p:cTn id="36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-18611"/>
                                    </p:animMotion>
                                  </p:childTnLst>
                                </p:cTn>
                              </p:par>
                              <p:par>
                                <p:cTn id="3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5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2000"/>
                            </p:stCondLst>
                            <p:childTnLst>
                              <p:par>
                                <p:cTn id="3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0" fill="hold">
                      <p:stCondLst>
                        <p:cond delay="0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99</Words>
  <Application>Microsoft Macintosh PowerPoint</Application>
  <PresentationFormat>Широкоэкранный</PresentationFormat>
  <Paragraphs>22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Лия Добровольская</cp:lastModifiedBy>
  <cp:revision>13</cp:revision>
  <dcterms:created xsi:type="dcterms:W3CDTF">2024-08-14T21:49:11Z</dcterms:created>
  <dcterms:modified xsi:type="dcterms:W3CDTF">2024-08-16T14:55:12Z</dcterms:modified>
</cp:coreProperties>
</file>