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720" y="1906220"/>
            <a:ext cx="3743325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