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81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413204"/>
            <a:ext cx="1988154" cy="1482271"/>
            <a:chOff x="280379" y="413204"/>
            <a:chExt cx="1988154" cy="14822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57" y="464646"/>
              <a:ext cx="1403753" cy="1403753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413201"/>
            <a:ext cx="1988154" cy="1482271"/>
            <a:chOff x="6710918" y="413201"/>
            <a:chExt cx="1988154" cy="148227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674" y="437847"/>
              <a:ext cx="1348218" cy="134821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2785" y="41268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08196" y="405527"/>
            <a:ext cx="1988154" cy="1604557"/>
            <a:chOff x="6744818" y="-1234718"/>
            <a:chExt cx="1988154" cy="1604557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Гоночный флаг со сплошной заливкой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937404" y="-1221534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5199" y="2459264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359416" y="8367713"/>
              <a:ext cx="1004792" cy="1004792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Брюки со сплошной заливкой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77794" y="106875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384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2969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52773 0.59421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03482-F292-4085-8E93-CE4438B3AD3D}"/>
</file>

<file path=customXml/itemProps2.xml><?xml version="1.0" encoding="utf-8"?>
<ds:datastoreItem xmlns:ds="http://schemas.openxmlformats.org/officeDocument/2006/customXml" ds:itemID="{0AFC829B-2CE6-4939-BA25-74613173F856}"/>
</file>

<file path=customXml/itemProps3.xml><?xml version="1.0" encoding="utf-8"?>
<ds:datastoreItem xmlns:ds="http://schemas.openxmlformats.org/officeDocument/2006/customXml" ds:itemID="{E1C66A7A-EB48-4CA2-9922-B2CEB8BF391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2025-02-22T11:16:49Z</dcterms:created>
  <dcterms:modified xsi:type="dcterms:W3CDTF">2025-02-27T09:24:23Z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