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19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6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8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6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5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52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830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96B5-FB0D-47B7-A6FF-7090DA8097C4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BDE3-2E96-4DEC-A021-2B4C4E670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143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4175374"/>
            <a:ext cx="1511735" cy="1700702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2" r="20096"/>
          <a:stretch/>
        </p:blipFill>
        <p:spPr>
          <a:xfrm>
            <a:off x="2248147" y="1693999"/>
            <a:ext cx="2173304" cy="3816078"/>
          </a:xfrm>
          <a:prstGeom prst="rect">
            <a:avLst/>
          </a:prstGeom>
          <a:effectLst>
            <a:glow rad="215900">
              <a:schemeClr val="bg1"/>
            </a:glow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255" y="4193047"/>
            <a:ext cx="1460800" cy="1643400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655" y="3836993"/>
            <a:ext cx="2686802" cy="2462724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60" y="994396"/>
            <a:ext cx="2085281" cy="20852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290" y="6099106"/>
            <a:ext cx="682238" cy="69071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6" y="512979"/>
            <a:ext cx="2423812" cy="24238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 t="7762" r="4940" b="10528"/>
          <a:stretch/>
        </p:blipFill>
        <p:spPr>
          <a:xfrm flipH="1">
            <a:off x="7786881" y="4165836"/>
            <a:ext cx="3801179" cy="256836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8955" y="5024380"/>
            <a:ext cx="1427967" cy="187117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14866">
            <a:off x="9548825" y="4619624"/>
            <a:ext cx="657332" cy="65733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941" flipH="1">
            <a:off x="7240835" y="5656976"/>
            <a:ext cx="1132682" cy="1132682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629">
            <a:off x="5330978" y="5124356"/>
            <a:ext cx="952014" cy="8851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245" y="1569475"/>
            <a:ext cx="1608922" cy="160892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шлем, одежда, головной убор, Средства индивидуальной защиты&#10;&#10;Автоматически созданное описание">
            <a:extLst>
              <a:ext uri="{FF2B5EF4-FFF2-40B4-BE49-F238E27FC236}">
                <a16:creationId xmlns:a16="http://schemas.microsoft.com/office/drawing/2014/main" id="{04A981A8-2131-8AA1-2700-1DD90C4C9A9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89" y="772101"/>
            <a:ext cx="899558" cy="8995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1CCA5E4-BA48-AA06-7C59-B8AB18B2EB3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957" y="2549921"/>
            <a:ext cx="705836" cy="71256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ECDE9A0-9D43-AE60-E2C5-A27137C544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85" y="4037595"/>
            <a:ext cx="1136078" cy="113607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3" name="Рисунок 32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113BB610-4A61-63D3-78FB-6C94ECBCA6A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490" y="4217127"/>
            <a:ext cx="1134270" cy="113427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 descr="Изображение выглядит как пить, чай, Сосуды для напитков, Предметы сервировки&#10;&#10;Автоматически созданное описание">
            <a:extLst>
              <a:ext uri="{FF2B5EF4-FFF2-40B4-BE49-F238E27FC236}">
                <a16:creationId xmlns:a16="http://schemas.microsoft.com/office/drawing/2014/main" id="{365842D2-2174-8A8B-E6FC-95B80CC549E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19" y="3803551"/>
            <a:ext cx="897428" cy="8974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2" t="2691" r="20096" b="42651"/>
          <a:stretch/>
        </p:blipFill>
        <p:spPr>
          <a:xfrm>
            <a:off x="2248147" y="1693998"/>
            <a:ext cx="2173304" cy="2143485"/>
          </a:xfrm>
          <a:prstGeom prst="rect">
            <a:avLst/>
          </a:prstGeom>
          <a:effectLst>
            <a:glow>
              <a:schemeClr val="bg1">
                <a:alpha val="0"/>
              </a:schemeClr>
            </a:glow>
            <a:reflection endPos="0" dist="50800" dir="5400000" sy="-100000" algn="bl" rotWithShape="0"/>
            <a:softEdge rad="787400"/>
          </a:effectLst>
          <a:scene3d>
            <a:camera prst="orthographicFront">
              <a:rot lat="0" lon="6000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1" r="14005"/>
          <a:stretch/>
        </p:blipFill>
        <p:spPr>
          <a:xfrm>
            <a:off x="2203942" y="4697350"/>
            <a:ext cx="1691877" cy="2216990"/>
          </a:xfrm>
          <a:prstGeom prst="rect">
            <a:avLst/>
          </a:prstGeom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106288" y="4252265"/>
            <a:ext cx="159067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3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-0.01276 0.46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57565 0.165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9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38841 -0.0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27" y="-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24674 0.066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1901 0.522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51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-0.35625 0.1944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1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23633 0.2388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23" y="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1836 0.2166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3777 0.6960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8" y="3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16</cp:revision>
  <dcterms:created xsi:type="dcterms:W3CDTF">2024-08-15T14:11:46Z</dcterms:created>
  <dcterms:modified xsi:type="dcterms:W3CDTF">2024-11-20T09:11:14Z</dcterms:modified>
</cp:coreProperties>
</file>