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tags" Target="../tags/tag2.xml"/><Relationship Id="rId18" Type="http://schemas.openxmlformats.org/officeDocument/2006/relationships/image" Target="../media/image16.png"/><Relationship Id="rId19" Type="http://schemas.openxmlformats.org/officeDocument/2006/relationships/slideLayout" Target="../slideLayouts/slideLayout1.xml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754379" cy="23610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9392" y="-35075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45" y="2662253"/>
            <a:ext cx="1535324" cy="15353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67" y="2620106"/>
            <a:ext cx="1297487" cy="161778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41" y="5331021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832" y="4727089"/>
            <a:ext cx="984169" cy="160696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0367" y="5006396"/>
            <a:ext cx="1453515" cy="12062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4582" y="1130730"/>
            <a:ext cx="8418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uk-UA" sz="9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9178" y="42290"/>
            <a:ext cx="12538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658" y="1439127"/>
            <a:ext cx="992072" cy="992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71179" y="1425952"/>
            <a:ext cx="992072" cy="99207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179" y="231073"/>
            <a:ext cx="1094667" cy="109466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16571" y="246267"/>
            <a:ext cx="1094667" cy="1094667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264" y="402582"/>
            <a:ext cx="1477421" cy="166209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4853940" y="2312670"/>
            <a:ext cx="2485390" cy="2343785"/>
          </a:xfrm>
          <a:prstGeom prst="rect">
            <a:avLst/>
          </a:prstGeom>
        </p:spPr>
      </p:pic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59410" y="2771775"/>
            <a:ext cx="3429000" cy="3638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WPS Presentation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16</cp:revision>
  <dcterms:created xsi:type="dcterms:W3CDTF">2024-04-15T16:33:00Z</dcterms:created>
  <dcterms:modified xsi:type="dcterms:W3CDTF">2024-06-18T13:09:14Z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2C2C54665D504D598BFAA521FE9DA874_12</vt:lpwstr>
  </property>
  <property fmtid="{D5CDD505-2E9C-101B-9397-08002B2CF9AE}" pid="3" name="KSOProductBuildVer">
    <vt:lpwstr>1033-12.2.0.17119</vt:lpwstr>
  </property>
</Properties>
</file>