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 для презентации подводный мир - 61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-16689" y="0"/>
            <a:ext cx="12218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43896" y="245806"/>
            <a:ext cx="10013147" cy="2516247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05" b="89617" l="8147" r="90096">
                        <a14:foregroundMark x1="8147" y1="41214" x2="8147" y2="41214"/>
                        <a14:foregroundMark x1="48722" y1="9265" x2="48722" y2="9265"/>
                        <a14:foregroundMark x1="90096" y1="41214" x2="90096" y2="41214"/>
                        <a14:backgroundMark x1="50000" y1="75399" x2="50639" y2="82748"/>
                        <a14:backgroundMark x1="58466" y1="82428" x2="63419" y2="84345"/>
                        <a14:backgroundMark x1="33706" y1="86422" x2="33706" y2="86422"/>
                        <a14:backgroundMark x1="30511" y1="87380" x2="30511" y2="87380"/>
                        <a14:backgroundMark x1="33546" y1="85623" x2="33546" y2="85623"/>
                        <a14:backgroundMark x1="34026" y1="85304" x2="31949" y2="86741"/>
                        <a14:backgroundMark x1="26677" y1="86741" x2="35144" y2="87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509" y="4048879"/>
            <a:ext cx="2734518" cy="273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2" y="484000"/>
            <a:ext cx="2285695" cy="2285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4" y="399743"/>
            <a:ext cx="510265" cy="20900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2" y="434275"/>
            <a:ext cx="2285695" cy="2285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3" y="399743"/>
            <a:ext cx="510265" cy="20900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81" y="399743"/>
            <a:ext cx="510265" cy="20900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9" y="449101"/>
            <a:ext cx="2285695" cy="22856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5" y="375268"/>
            <a:ext cx="2802153" cy="22763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7" y="701753"/>
            <a:ext cx="2412104" cy="18090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9" y="375268"/>
            <a:ext cx="2802153" cy="2276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9" y="677091"/>
            <a:ext cx="2412104" cy="1809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1" b="92812" l="4633" r="92173">
                        <a14:foregroundMark x1="4633" y1="35463" x2="16613" y2="41693"/>
                        <a14:foregroundMark x1="92173" y1="37380" x2="87859" y2="39617"/>
                        <a14:foregroundMark x1="36262" y1="41374" x2="58466" y2="40096"/>
                        <a14:foregroundMark x1="18051" y1="91534" x2="26358" y2="89457"/>
                        <a14:foregroundMark x1="78435" y1="92971" x2="81150" y2="92492"/>
                        <a14:foregroundMark x1="44409" y1="7508" x2="44409" y2="7508"/>
                        <a14:foregroundMark x1="45367" y1="5911" x2="45367" y2="5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854" y="3888307"/>
            <a:ext cx="2734518" cy="2734518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7" y="2953618"/>
            <a:ext cx="37433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2024-10-25T17:54:18Z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E02424D672B3407AA720A6666215691A_12</vt:lpwstr>
  </property>
  <property fmtid="{D5CDD505-2E9C-101B-9397-08002B2CF9AE}" pid="3" name="KSOProductBuildVer">
    <vt:lpwstr>1033-12.2.0.17153</vt:lpwstr>
  </property>
</Properties>
</file>