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317" y="1051280"/>
            <a:ext cx="1854221" cy="1834048"/>
          </a:xfrm>
          <a:prstGeom prst="rect">
            <a:avLst/>
          </a:prstGeom>
        </p:spPr>
      </p:pic>
      <p:grpSp>
        <p:nvGrpSpPr>
          <p:cNvPr id="21" name="души Группа 20"/>
          <p:cNvGrpSpPr/>
          <p:nvPr/>
        </p:nvGrpSpPr>
        <p:grpSpPr>
          <a:xfrm>
            <a:off x="1302256" y="4246169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41734" y="4422843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09" y="830946"/>
            <a:ext cx="2353635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08413" y="4319162"/>
            <a:ext cx="3760851" cy="1883454"/>
            <a:chOff x="7363850" y="6934818"/>
            <a:chExt cx="4370635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850" y="693481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850" y="694270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222" y="916845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50480" y="4377292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3" y="622047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93527" y="4077475"/>
            <a:ext cx="3590623" cy="1970024"/>
            <a:chOff x="4200571" y="4739582"/>
            <a:chExt cx="4936902" cy="2708672"/>
          </a:xfrm>
        </p:grpSpPr>
        <p:pic>
          <p:nvPicPr>
            <p:cNvPr id="41" name="Рисунок 40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71" y="4739582"/>
              <a:ext cx="2626562" cy="2626562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11" y="4821692"/>
              <a:ext cx="2626562" cy="2626562"/>
            </a:xfrm>
            <a:prstGeom prst="rect">
              <a:avLst/>
            </a:prstGeom>
          </p:spPr>
        </p:pic>
      </p:grp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1135" y="3116090"/>
            <a:ext cx="31718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2022-04-03T11:29:00Z</dcterms:created>
  <dcterms:modified xsi:type="dcterms:W3CDTF">2024-11-19T10:26:16Z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