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22AF-7FD5-45A5-80BD-47FA5E76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E6C0F-BFBD-49EB-AC76-D3F373E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5D0-1CEF-46C0-9C40-3994005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79E2F-4E15-4E5E-80C5-99AB0753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603FD-AE2C-4942-8C45-9A85987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5812-82D9-450B-8E1F-FFF8C0E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DD8A9-D309-4755-A096-36517BF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B885D-4A79-40F0-8552-C642D75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52E7-98C8-485E-AED0-816A1079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BE2F-38ED-4A13-B3B2-6872D95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09F12F-AA4C-495A-ADD4-1D0B8E502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A2C9B-200A-4817-98F3-0E43B0F3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F88D-52E5-4758-9BEE-971B77E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A89D-8B29-4510-A298-F1839C2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E6C2-2D01-4C51-80F2-8C6FDA3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CA3F-0283-4FED-83BF-A710BDF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8143-F3EF-46F8-91F1-E4212D5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0A7CE-5EC4-46A5-A631-FA094C5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F0BF-FD7D-4EE7-A409-E8EFFCF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4EE5F-B088-45C4-82EB-C92372BC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0C98-1387-4A93-85B8-AE8227B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161C5-C1F9-4929-97F9-FB2F7F5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59F4-0AAD-45CA-B183-D47F937B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075A8-8F2C-4E18-AA1E-5F343D4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F3CF-BBC9-4BE1-A5ED-28A68D7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5025-ED33-41AA-8F3E-C13BA3D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8F82-03BF-4269-B775-DBA055D7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98576-775E-46C8-922E-CCB58858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4477A-C3C8-4C52-93D9-E0FF81A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FF87-F474-475E-9675-BCA345B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555C-3A9C-4361-8FEF-0206DED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BB0B-DEFB-4A6E-A939-4105827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9FD95-D5CD-4ADB-93A5-E6E0293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A1B03-09FF-472B-BA2C-B50DEFEC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6AB7-9D61-48BF-834B-AC6F85E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E2F44F-4D18-494E-A6DA-E7407C06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0C2A61-18BE-4E3D-BC43-37EC071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F4EA3F-F733-4297-B62F-2E76DA8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A1F5-93FC-4A04-9A98-D33C0F87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2A68-69C2-45C1-91B1-5CCADA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92701-B0C5-4510-A251-D338C4A5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B9D2BA-5F9D-4EEF-BF50-27D6E1D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65F1C-B741-4D3A-A7D9-D1A711B4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41D13-1DB4-47F2-80B6-D986152D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00A17E-ABC9-4EF3-BC11-C7CB56C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B7E55-8B3A-4B99-A3E7-CA165ED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FB0-5F9F-4133-805C-01E2AF9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B573-930D-4B52-95A4-5B59B23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50357-9C5C-4737-8495-E0A19C22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876C3-FCAA-45E9-AE9D-42626B0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3CFE3-9448-425C-864D-6E1E9E8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006CD-A72D-4BB4-B701-EACAB9A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F771-074D-4761-B06E-B684F2F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CB81-132E-4F41-B662-20B85B3D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13A6-2E4D-4969-8C8B-EF7283736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72CFB-20B9-48A1-9115-9F37913B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88159-69D7-4B13-BE8D-DB05B8C4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D5D00-9C2B-485A-8AA8-2D04D8F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05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2D33-FDEC-4970-AFB6-32FE6B0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ACC56-FD50-4748-B285-17B39B05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47309-B525-47C0-8EB4-6E30562B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ABE2-391E-4AC1-A540-2E781F4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D23CE-8B83-4037-B414-27FE25C3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E25A5D1-4987-43AD-93F7-F0DE57D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D12D0D-60BD-406B-ACC5-7CA3649E01E8}"/>
              </a:ext>
            </a:extLst>
          </p:cNvPr>
          <p:cNvSpPr/>
          <p:nvPr/>
        </p:nvSpPr>
        <p:spPr>
          <a:xfrm>
            <a:off x="1962528" y="330730"/>
            <a:ext cx="7085721" cy="57014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5120CFC-2BFC-4979-ACCA-F3D237F3F357}"/>
              </a:ext>
            </a:extLst>
          </p:cNvPr>
          <p:cNvGrpSpPr/>
          <p:nvPr/>
        </p:nvGrpSpPr>
        <p:grpSpPr>
          <a:xfrm>
            <a:off x="5692887" y="-50693"/>
            <a:ext cx="3429000" cy="3429000"/>
            <a:chOff x="6753225" y="0"/>
            <a:chExt cx="3429000" cy="3429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2F69710-BDC9-435F-B797-94582082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25" y="0"/>
              <a:ext cx="3429000" cy="3429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A5B41-1FD4-4B2D-9D49-1994D28E3D80}"/>
                </a:ext>
              </a:extLst>
            </p:cNvPr>
            <p:cNvSpPr txBox="1"/>
            <p:nvPr/>
          </p:nvSpPr>
          <p:spPr>
            <a:xfrm>
              <a:off x="8107725" y="748873"/>
              <a:ext cx="720000" cy="72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Ш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1230D-4924-4177-B13E-2AE1A82C8249}"/>
              </a:ext>
            </a:extLst>
          </p:cNvPr>
          <p:cNvGrpSpPr/>
          <p:nvPr/>
        </p:nvGrpSpPr>
        <p:grpSpPr>
          <a:xfrm>
            <a:off x="1806347" y="-15954"/>
            <a:ext cx="3429000" cy="3429000"/>
            <a:chOff x="1524000" y="-104775"/>
            <a:chExt cx="3429000" cy="3429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9AE7384-0F0B-4D33-817C-E88D46FA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104775"/>
              <a:ext cx="3429000" cy="3429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7E8AE-37AE-4956-8A2C-A971E07EC06B}"/>
                </a:ext>
              </a:extLst>
            </p:cNvPr>
            <p:cNvSpPr txBox="1"/>
            <p:nvPr/>
          </p:nvSpPr>
          <p:spPr>
            <a:xfrm>
              <a:off x="2878500" y="695325"/>
              <a:ext cx="720000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С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E4B4B1-EC19-4577-84D6-3D9FB0E3BE1D}"/>
              </a:ext>
            </a:extLst>
          </p:cNvPr>
          <p:cNvGrpSpPr/>
          <p:nvPr/>
        </p:nvGrpSpPr>
        <p:grpSpPr>
          <a:xfrm>
            <a:off x="3777495" y="2981005"/>
            <a:ext cx="3295650" cy="3295650"/>
            <a:chOff x="4165352" y="2962275"/>
            <a:chExt cx="3295650" cy="329565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B45DC49-F0A0-464A-A5FC-1678AF896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647485F-A742-4EB5-B614-F1E8171C4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D68C5F-B31B-45AC-B202-2B9B444F8CCF}"/>
              </a:ext>
            </a:extLst>
          </p:cNvPr>
          <p:cNvGrpSpPr/>
          <p:nvPr/>
        </p:nvGrpSpPr>
        <p:grpSpPr>
          <a:xfrm>
            <a:off x="3816292" y="2960079"/>
            <a:ext cx="3295650" cy="3295650"/>
            <a:chOff x="4165352" y="2962275"/>
            <a:chExt cx="3295650" cy="329565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44723C0-CBBB-40EE-A9E3-6C291A47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66EBD3F-94B2-4D66-87B4-D0DED60D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62227" y="4022060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8BFC61-BDC3-4C70-B074-DEED4B4B9F73}"/>
              </a:ext>
            </a:extLst>
          </p:cNvPr>
          <p:cNvGrpSpPr/>
          <p:nvPr/>
        </p:nvGrpSpPr>
        <p:grpSpPr>
          <a:xfrm>
            <a:off x="3826685" y="3010267"/>
            <a:ext cx="3295650" cy="3295650"/>
            <a:chOff x="4165352" y="2962275"/>
            <a:chExt cx="3295650" cy="329565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4310D36-2B85-460F-B5C0-9B7E9954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8A58A94-6A37-4799-8F14-82DC54D0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2633" y="4093369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9036FFB-0BEB-45A6-9137-3FA07B5A84F3}"/>
              </a:ext>
            </a:extLst>
          </p:cNvPr>
          <p:cNvGrpSpPr/>
          <p:nvPr/>
        </p:nvGrpSpPr>
        <p:grpSpPr>
          <a:xfrm>
            <a:off x="3807463" y="3031698"/>
            <a:ext cx="3295650" cy="3295650"/>
            <a:chOff x="4165352" y="2962275"/>
            <a:chExt cx="3295650" cy="329565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3C9FFA6-A7BD-4891-80AF-75F5D9E9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9B3BECD-5295-41F3-9480-726D97D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B4CD742-06BF-402C-A994-9851D4FF0426}"/>
              </a:ext>
            </a:extLst>
          </p:cNvPr>
          <p:cNvGrpSpPr/>
          <p:nvPr/>
        </p:nvGrpSpPr>
        <p:grpSpPr>
          <a:xfrm>
            <a:off x="3823377" y="2951743"/>
            <a:ext cx="3295650" cy="3295650"/>
            <a:chOff x="4165352" y="2962275"/>
            <a:chExt cx="3295650" cy="329565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5CBDB6A-FB6E-4B8E-BF0E-791C8D5A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9611E-D3CD-4E0E-83C3-EDF1C9B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509EA45-E2BF-4968-9355-F24254BFAFA9}"/>
              </a:ext>
            </a:extLst>
          </p:cNvPr>
          <p:cNvGrpSpPr/>
          <p:nvPr/>
        </p:nvGrpSpPr>
        <p:grpSpPr>
          <a:xfrm>
            <a:off x="3849571" y="3013216"/>
            <a:ext cx="3295650" cy="3295650"/>
            <a:chOff x="4165352" y="2962275"/>
            <a:chExt cx="3295650" cy="329565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17A9903-8470-4231-B5C3-9E3D1409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464BDC-2F32-401A-9EC6-3B36DDDF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E8CC79-D331-4B27-AB1C-80947A6B3213}"/>
              </a:ext>
            </a:extLst>
          </p:cNvPr>
          <p:cNvGrpSpPr/>
          <p:nvPr/>
        </p:nvGrpSpPr>
        <p:grpSpPr>
          <a:xfrm>
            <a:off x="3850057" y="3040034"/>
            <a:ext cx="3295650" cy="3295650"/>
            <a:chOff x="4165352" y="2962275"/>
            <a:chExt cx="3295650" cy="329565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64076F4-4AF1-4E6D-B3F1-9970103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54D3FB-B927-4326-B9AE-91D75576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18A6CA5-8372-4101-A2DC-7F22B127B459}"/>
              </a:ext>
            </a:extLst>
          </p:cNvPr>
          <p:cNvGrpSpPr/>
          <p:nvPr/>
        </p:nvGrpSpPr>
        <p:grpSpPr>
          <a:xfrm>
            <a:off x="3850859" y="3053456"/>
            <a:ext cx="3295650" cy="3295650"/>
            <a:chOff x="4165352" y="2962275"/>
            <a:chExt cx="3295650" cy="32956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EAEAE29-A612-462E-A771-594C1E4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95988B-70C6-48C7-A7FE-E2C9EB8E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65C65E-708C-4881-9727-4842C5A6DF06}"/>
              </a:ext>
            </a:extLst>
          </p:cNvPr>
          <p:cNvGrpSpPr/>
          <p:nvPr/>
        </p:nvGrpSpPr>
        <p:grpSpPr>
          <a:xfrm>
            <a:off x="3853657" y="3040034"/>
            <a:ext cx="3295650" cy="3295650"/>
            <a:chOff x="4165352" y="2962275"/>
            <a:chExt cx="3295650" cy="329565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E856789-F023-4DC9-98E0-70CDCF38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909B267-9E02-49B2-85DC-3F089E8C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548" y="4102652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48D7A81-9506-4DA8-AAE4-F2982950C59D}"/>
              </a:ext>
            </a:extLst>
          </p:cNvPr>
          <p:cNvGrpSpPr/>
          <p:nvPr/>
        </p:nvGrpSpPr>
        <p:grpSpPr>
          <a:xfrm>
            <a:off x="3891534" y="3040034"/>
            <a:ext cx="3295650" cy="3295650"/>
            <a:chOff x="4165352" y="2962275"/>
            <a:chExt cx="3295650" cy="329565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3491D7-CFA6-4150-B580-83081D76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5E02FB0-531A-45F0-80C9-7E8348A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8142E5-3F36-47A6-BA2F-0011726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296" y="548733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EDAFFC-B0A8-4040-8D00-A53E934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1384" y="853241"/>
            <a:ext cx="5695950" cy="5894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06" name="Picture 20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70234" y="3291759"/>
            <a:ext cx="28575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022E-16 L -0.15729 -0.1699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16133 -0.152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16042 -0.1643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15886 -0.18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16081 -0.1587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16315 -0.1648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16315 -0.1597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15847 -0.1673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16276 -0.1587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15521 -0.1717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897B07B-6D64-4386-9528-6558B3C35729}"/>
</file>

<file path=customXml/itemProps2.xml><?xml version="1.0" encoding="utf-8"?>
<ds:datastoreItem xmlns:ds="http://schemas.openxmlformats.org/officeDocument/2006/customXml" ds:itemID="{7D549DF1-2C2E-4304-8E78-694C3C329989}"/>
</file>

<file path=customXml/itemProps3.xml><?xml version="1.0" encoding="utf-8"?>
<ds:datastoreItem xmlns:ds="http://schemas.openxmlformats.org/officeDocument/2006/customXml" ds:itemID="{8EAD5312-2B5E-4DFD-B161-4F47F1034B33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2024-12-23T07:19:53Z</dcterms:created>
  <dcterms:modified xsi:type="dcterms:W3CDTF">2024-12-26T11:47:56Z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