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013" y="-11253"/>
            <a:ext cx="12209013" cy="6880505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3122359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r="6018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11556" r="-1811" b="12699"/>
          <a:stretch>
            <a:fillRect/>
          </a:stretch>
        </p:blipFill>
        <p:spPr>
          <a:xfrm>
            <a:off x="709312" y="2742635"/>
            <a:ext cx="1628363" cy="11881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8845"/>
          <a:stretch>
            <a:fillRect/>
          </a:stretch>
        </p:blipFill>
        <p:spPr>
          <a:xfrm>
            <a:off x="2919271" y="2633552"/>
            <a:ext cx="1411249" cy="13277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3" b="4583"/>
          <a:stretch>
            <a:fillRect/>
          </a:stretch>
        </p:blipFill>
        <p:spPr>
          <a:xfrm>
            <a:off x="4969712" y="2643034"/>
            <a:ext cx="1527296" cy="1387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11534" r="10906" b="1381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3310" r="10384" b="-142"/>
          <a:stretch>
            <a:fillRect/>
          </a:stretch>
        </p:blipFill>
        <p:spPr>
          <a:xfrm>
            <a:off x="899145" y="4592400"/>
            <a:ext cx="1248696" cy="15878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8494"/>
          <a:stretch>
            <a:fillRect/>
          </a:stretch>
        </p:blipFill>
        <p:spPr>
          <a:xfrm flipH="1">
            <a:off x="4909171" y="4734647"/>
            <a:ext cx="1656439" cy="1266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88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>
            <a:fillRect/>
          </a:stretch>
        </p:blipFill>
        <p:spPr>
          <a:xfrm>
            <a:off x="4958270" y="549190"/>
            <a:ext cx="1436466" cy="149491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1353"/>
          <a:stretch>
            <a:fillRect/>
          </a:stretch>
        </p:blipFill>
        <p:spPr>
          <a:xfrm>
            <a:off x="2923677" y="428314"/>
            <a:ext cx="1208533" cy="156356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4116"/>
          <a:stretch>
            <a:fillRect/>
          </a:stretch>
        </p:blipFill>
        <p:spPr>
          <a:xfrm>
            <a:off x="2124385" y="1296647"/>
            <a:ext cx="4399016" cy="4148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41565" y="2633345"/>
            <a:ext cx="26384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18</cp:revision>
  <dcterms:created xsi:type="dcterms:W3CDTF">2024-04-15T16:33:00Z</dcterms:created>
  <dcterms:modified xsi:type="dcterms:W3CDTF">2024-07-04T16:00:15Z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39AD67F1EF1748E382D60B6FB0E6BBF5_12</vt:lpwstr>
  </property>
  <property fmtid="{D5CDD505-2E9C-101B-9397-08002B2CF9AE}" pid="3" name="KSOProductBuildVer">
    <vt:lpwstr>1033-12.2.0.17119</vt:lpwstr>
  </property>
</Properties>
</file>