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75" y="1874520"/>
            <a:ext cx="430530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