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941B174A-D3B6-9F5A-A7FB-9D5E8C6F3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7" y="749076"/>
            <a:ext cx="3176079" cy="317607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нструмент, метла, венчик&#10;&#10;Автоматически созданное описание">
            <a:extLst>
              <a:ext uri="{FF2B5EF4-FFF2-40B4-BE49-F238E27FC236}">
                <a16:creationId xmlns:a16="http://schemas.microsoft.com/office/drawing/2014/main" id="{0B8543A0-278D-61F3-CD4A-F1ADDE760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0">
            <a:off x="4036323" y="1698740"/>
            <a:ext cx="2628900" cy="26289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1161" y="2937384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2024-07-21T13:02:50Z</dcterms:created>
  <dcterms:modified xsi:type="dcterms:W3CDTF">2024-11-22T15:48:15Z</dcterms:modified>
</cp:coreProperties>
</file>