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2196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7B8CDF-321B-45FD-89B2-8FAC3A6645CB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16F91A-9043-4C43-96AF-E0A3987D57D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16F91A-9043-4C43-96AF-E0A3987D57D0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microsoft.com/office/2007/relationships/hdphoto" Target="../media/hdphoto1.wdp"/><Relationship Id="rId7" Type="http://schemas.openxmlformats.org/officeDocument/2006/relationships/image" Target="../media/image3.png"/><Relationship Id="rId8" Type="http://schemas.microsoft.com/office/2007/relationships/hdphoto" Target="../media/hdphoto2.wdp"/><Relationship Id="rId9" Type="http://schemas.openxmlformats.org/officeDocument/2006/relationships/image" Target="../media/image4.png"/><Relationship Id="rId10" Type="http://schemas.microsoft.com/office/2007/relationships/hdphoto" Target="../media/hdphoto3.wdp"/><Relationship Id="rId11" Type="http://schemas.openxmlformats.org/officeDocument/2006/relationships/image" Target="../media/image5.png"/><Relationship Id="rId12" Type="http://schemas.openxmlformats.org/officeDocument/2006/relationships/image" Target="../media/image6.png"/><Relationship Id="rId13" Type="http://schemas.openxmlformats.org/officeDocument/2006/relationships/image" Target="../media/image7.png"/><Relationship Id="rId14" Type="http://schemas.microsoft.com/office/2007/relationships/hdphoto" Target="../media/hdphoto4.wdp"/><Relationship Id="rId15" Type="http://schemas.openxmlformats.org/officeDocument/2006/relationships/image" Target="../media/image8.png"/><Relationship Id="rId16" Type="http://schemas.openxmlformats.org/officeDocument/2006/relationships/image" Target="../media/image9.png"/><Relationship Id="rId17" Type="http://schemas.openxmlformats.org/officeDocument/2006/relationships/image" Target="../media/image10.png"/><Relationship Id="rId18" Type="http://schemas.openxmlformats.org/officeDocument/2006/relationships/image" Target="../media/image11.png"/><Relationship Id="rId19" Type="http://schemas.openxmlformats.org/officeDocument/2006/relationships/image" Target="../media/image12.png"/><Relationship Id="rId20" Type="http://schemas.openxmlformats.org/officeDocument/2006/relationships/image" Target="../media/image13.png"/><Relationship Id="rId21" Type="http://schemas.openxmlformats.org/officeDocument/2006/relationships/image" Target="../media/image14.png"/><Relationship Id="rId2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2Рисунок 1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4970" b="95181" l="51278" r="94737">
                        <a14:foregroundMark x1="62857" y1="55723" x2="61955" y2="57681"/>
                        <a14:foregroundMark x1="61955" y1="57681" x2="61955" y2="57681"/>
                        <a14:foregroundMark x1="67519" y1="54970" x2="67519" y2="54970"/>
                        <a14:foregroundMark x1="67519" y1="54970" x2="67519" y2="54970"/>
                        <a14:foregroundMark x1="51278" y1="85542" x2="51278" y2="84187"/>
                        <a14:foregroundMark x1="60301" y1="57380" x2="62256" y2="60241"/>
                        <a14:foregroundMark x1="66165" y1="58886" x2="58195" y2="58584"/>
                        <a14:foregroundMark x1="58195" y1="58584" x2="58195" y2="58584"/>
                        <a14:foregroundMark x1="74586" y1="87801" x2="83609" y2="88554"/>
                        <a14:backgroundMark x1="68271" y1="92771" x2="54286" y2="95482"/>
                        <a14:backgroundMark x1="53985" y1="94127" x2="54286" y2="91566"/>
                        <a14:backgroundMark x1="54286" y1="90211" x2="52932" y2="89910"/>
                        <a14:backgroundMark x1="49323" y1="89910" x2="51880" y2="89157"/>
                        <a14:backgroundMark x1="52331" y1="89157" x2="52331" y2="89157"/>
                        <a14:backgroundMark x1="55639" y1="87952" x2="56241" y2="87500"/>
                        <a14:backgroundMark x1="55940" y1="88855" x2="49323" y2="90211"/>
                        <a14:backgroundMark x1="66165" y1="93825" x2="73534" y2="93825"/>
                        <a14:backgroundMark x1="74887" y1="93825" x2="76541" y2="93825"/>
                        <a14:backgroundMark x1="83759" y1="90813" x2="88722" y2="89157"/>
                        <a14:backgroundMark x1="88722" y1="89157" x2="88722" y2="89157"/>
                        <a14:backgroundMark x1="89774" y1="88855" x2="83407" y2="88855"/>
                        <a14:backgroundMark x1="68571" y1="89608" x2="65564" y2="90211"/>
                        <a14:backgroundMark x1="65564" y1="90211" x2="65564" y2="90211"/>
                        <a14:backgroundMark x1="72481" y1="56627" x2="73233" y2="54970"/>
                        <a14:backgroundMark x1="73835" y1="53614" x2="73835" y2="52560"/>
                        <a14:backgroundMark x1="71128" y1="55572" x2="71128" y2="55572"/>
                        <a14:backgroundMark x1="71128" y1="55271" x2="71128" y2="55271"/>
                        <a14:backgroundMark x1="78496" y1="92018" x2="83158" y2="92018"/>
                        <a14:backgroundMark x1="79549" y1="91566" x2="75789" y2="91566"/>
                      </a14:backgroundRemoval>
                    </a14:imgEffect>
                  </a14:imgLayer>
                </a14:imgProps>
              </a:ext>
            </a:extLst>
          </a:blip>
          <a:srcRect l="47434" t="53588" r="7667" b="9936"/>
          <a:stretch>
            <a:fillRect/>
          </a:stretch>
        </p:blipFill>
        <p:spPr>
          <a:xfrm>
            <a:off x="2079718" y="5150965"/>
            <a:ext cx="2104440" cy="1707035"/>
          </a:xfrm>
          <a:prstGeom prst="rect">
            <a:avLst/>
          </a:prstGeom>
        </p:spPr>
      </p:pic>
      <p:pic>
        <p:nvPicPr>
          <p:cNvPr id="15" name="1Рисунок 1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218" b="84456" l="59274" r="94942">
                        <a14:foregroundMark x1="78729" y1="9326" x2="63294" y2="6736"/>
                        <a14:foregroundMark x1="72503" y1="6347" x2="67575" y2="7902"/>
                        <a14:foregroundMark x1="83917" y1="9326" x2="93385" y2="17098"/>
                        <a14:foregroundMark x1="93385" y1="17098" x2="95071" y2="17228"/>
                        <a14:foregroundMark x1="68742" y1="84456" x2="65888" y2="83938"/>
                        <a14:backgroundMark x1="56939" y1="86658" x2="56939" y2="83938"/>
                        <a14:backgroundMark x1="59533" y1="84456" x2="61608" y2="87824"/>
                        <a14:backgroundMark x1="62776" y1="88083" x2="62387" y2="86399"/>
                        <a14:backgroundMark x1="61608" y1="85233" x2="64462" y2="87306"/>
                        <a14:backgroundMark x1="68223" y1="87047" x2="68742" y2="86399"/>
                        <a14:backgroundMark x1="63035" y1="85233" x2="65370" y2="91062"/>
                        <a14:backgroundMark x1="64202" y1="87047" x2="67964" y2="87306"/>
                        <a14:backgroundMark x1="68482" y1="87306" x2="68482" y2="87306"/>
                      </a14:backgroundRemoval>
                    </a14:imgEffect>
                  </a14:imgLayer>
                </a14:imgProps>
              </a:ext>
            </a:extLst>
          </a:blip>
          <a:srcRect l="55929" r="7378" b="6997"/>
          <a:stretch>
            <a:fillRect/>
          </a:stretch>
        </p:blipFill>
        <p:spPr>
          <a:xfrm>
            <a:off x="726553" y="2162193"/>
            <a:ext cx="1395495" cy="3541655"/>
          </a:xfrm>
          <a:prstGeom prst="rect">
            <a:avLst/>
          </a:prstGeom>
        </p:spPr>
      </p:pic>
      <p:pic>
        <p:nvPicPr>
          <p:cNvPr id="17" name="11Рисунок 16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344" b="53516" l="10547" r="86133">
                        <a14:foregroundMark x1="11914" y1="25781" x2="10547" y2="23926"/>
                        <a14:foregroundMark x1="27539" y1="6543" x2="33008" y2="2539"/>
                        <a14:foregroundMark x1="60938" y1="26270" x2="63867" y2="29102"/>
                        <a14:foregroundMark x1="42480" y1="48730" x2="45117" y2="53516"/>
                        <a14:foregroundMark x1="86133" y1="29785" x2="86133" y2="29785"/>
                        <a14:foregroundMark x1="35290" y1="39761" x2="35547" y2="39258"/>
                        <a14:foregroundMark x1="33398" y1="43457" x2="33722" y2="42825"/>
                        <a14:foregroundMark x1="34180" y1="41992" x2="34766" y2="37891"/>
                        <a14:foregroundMark x1="36621" y1="41211" x2="37109" y2="42871"/>
                        <a14:foregroundMark x1="32715" y1="45801" x2="32813" y2="44336"/>
                        <a14:foregroundMark x1="37402" y1="47559" x2="37402" y2="44043"/>
                        <a14:foregroundMark x1="32813" y1="45215" x2="34375" y2="43066"/>
                        <a14:foregroundMark x1="34473" y1="42969" x2="34473" y2="42969"/>
                        <a14:backgroundMark x1="35645" y1="40723" x2="35645" y2="40723"/>
                        <a14:backgroundMark x1="35352" y1="40332" x2="35352" y2="40332"/>
                        <a14:backgroundMark x1="35547" y1="39844" x2="34930" y2="41694"/>
                        <a14:backgroundMark x1="35840" y1="43234" x2="35840" y2="44922"/>
                        <a14:backgroundMark x1="35840" y1="40625" x2="35840" y2="41434"/>
                        <a14:backgroundMark x1="32422" y1="49805" x2="34473" y2="47266"/>
                        <a14:backgroundMark x1="37793" y1="50488" x2="36328" y2="45996"/>
                        <a14:backgroundMark x1="33203" y1="47266" x2="34082" y2="44629"/>
                        <a14:backgroundMark x1="34766" y1="44238" x2="34863" y2="436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4" t="1849" r="33414" b="45544"/>
          <a:stretch>
            <a:fillRect/>
          </a:stretch>
        </p:blipFill>
        <p:spPr>
          <a:xfrm>
            <a:off x="397053" y="1822261"/>
            <a:ext cx="2104439" cy="1830732"/>
          </a:xfrm>
          <a:prstGeom prst="rect">
            <a:avLst/>
          </a:prstGeom>
        </p:spPr>
      </p:pic>
      <p:pic>
        <p:nvPicPr>
          <p:cNvPr id="19" name="3Рисунок 18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218" b="84456" l="59274" r="94942">
                        <a14:foregroundMark x1="78729" y1="9326" x2="63294" y2="6736"/>
                        <a14:foregroundMark x1="72503" y1="6347" x2="67575" y2="7902"/>
                        <a14:foregroundMark x1="83917" y1="9326" x2="93385" y2="17098"/>
                        <a14:foregroundMark x1="93385" y1="17098" x2="95071" y2="17228"/>
                        <a14:foregroundMark x1="68742" y1="84456" x2="65888" y2="83938"/>
                        <a14:backgroundMark x1="56939" y1="86658" x2="56939" y2="83938"/>
                        <a14:backgroundMark x1="59533" y1="84456" x2="61608" y2="87824"/>
                        <a14:backgroundMark x1="62776" y1="88083" x2="62387" y2="86399"/>
                        <a14:backgroundMark x1="61608" y1="85233" x2="64462" y2="87306"/>
                        <a14:backgroundMark x1="68223" y1="87047" x2="68742" y2="86399"/>
                        <a14:backgroundMark x1="63035" y1="85233" x2="65370" y2="91062"/>
                        <a14:backgroundMark x1="64202" y1="87047" x2="67964" y2="87306"/>
                        <a14:backgroundMark x1="68482" y1="87306" x2="68482" y2="87306"/>
                      </a14:backgroundRemoval>
                    </a14:imgEffect>
                  </a14:imgLayer>
                </a14:imgProps>
              </a:ext>
            </a:extLst>
          </a:blip>
          <a:srcRect l="55929" r="7378" b="6997"/>
          <a:stretch>
            <a:fillRect/>
          </a:stretch>
        </p:blipFill>
        <p:spPr>
          <a:xfrm>
            <a:off x="5002877" y="2874663"/>
            <a:ext cx="1395495" cy="3541655"/>
          </a:xfrm>
          <a:prstGeom prst="rect">
            <a:avLst/>
          </a:prstGeom>
        </p:spPr>
      </p:pic>
      <p:pic>
        <p:nvPicPr>
          <p:cNvPr id="20" name="33Рисунок 19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344" b="53516" l="10547" r="86133">
                        <a14:foregroundMark x1="11914" y1="25781" x2="10547" y2="23926"/>
                        <a14:foregroundMark x1="27539" y1="6543" x2="33008" y2="2539"/>
                        <a14:foregroundMark x1="60938" y1="26270" x2="63867" y2="29102"/>
                        <a14:foregroundMark x1="42480" y1="48730" x2="45117" y2="53516"/>
                        <a14:foregroundMark x1="86133" y1="29785" x2="86133" y2="29785"/>
                        <a14:foregroundMark x1="35290" y1="39761" x2="35547" y2="39258"/>
                        <a14:foregroundMark x1="33398" y1="43457" x2="33722" y2="42825"/>
                        <a14:foregroundMark x1="34180" y1="41992" x2="34766" y2="37891"/>
                        <a14:foregroundMark x1="36621" y1="41211" x2="37109" y2="42871"/>
                        <a14:foregroundMark x1="32715" y1="45801" x2="32813" y2="44336"/>
                        <a14:foregroundMark x1="37402" y1="47559" x2="37402" y2="44043"/>
                        <a14:foregroundMark x1="32813" y1="45215" x2="34375" y2="43066"/>
                        <a14:foregroundMark x1="34473" y1="42969" x2="34473" y2="42969"/>
                        <a14:backgroundMark x1="35645" y1="40723" x2="35645" y2="40723"/>
                        <a14:backgroundMark x1="35352" y1="40332" x2="35352" y2="40332"/>
                        <a14:backgroundMark x1="35547" y1="39844" x2="34930" y2="41694"/>
                        <a14:backgroundMark x1="35840" y1="43234" x2="35840" y2="44922"/>
                        <a14:backgroundMark x1="35840" y1="40625" x2="35840" y2="41434"/>
                        <a14:backgroundMark x1="32422" y1="49805" x2="34473" y2="47266"/>
                        <a14:backgroundMark x1="37793" y1="50488" x2="36328" y2="45996"/>
                        <a14:backgroundMark x1="33203" y1="47266" x2="34082" y2="44629"/>
                        <a14:backgroundMark x1="34766" y1="44238" x2="34863" y2="436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4" t="1849" r="33414" b="45544"/>
          <a:stretch>
            <a:fillRect/>
          </a:stretch>
        </p:blipFill>
        <p:spPr>
          <a:xfrm>
            <a:off x="4673377" y="2534731"/>
            <a:ext cx="2104439" cy="1830732"/>
          </a:xfrm>
          <a:prstGeom prst="rect">
            <a:avLst/>
          </a:prstGeom>
        </p:spPr>
      </p:pic>
      <p:pic>
        <p:nvPicPr>
          <p:cNvPr id="22" name="4Рисунок 2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4970" b="95181" l="51278" r="94737">
                        <a14:foregroundMark x1="62857" y1="55723" x2="61955" y2="57681"/>
                        <a14:foregroundMark x1="61955" y1="57681" x2="61955" y2="57681"/>
                        <a14:foregroundMark x1="67519" y1="54970" x2="67519" y2="54970"/>
                        <a14:foregroundMark x1="67519" y1="54970" x2="67519" y2="54970"/>
                        <a14:foregroundMark x1="51278" y1="85542" x2="51278" y2="84187"/>
                        <a14:foregroundMark x1="60301" y1="57380" x2="62256" y2="60241"/>
                        <a14:foregroundMark x1="66165" y1="58886" x2="58195" y2="58584"/>
                        <a14:foregroundMark x1="58195" y1="58584" x2="58195" y2="58584"/>
                        <a14:foregroundMark x1="74586" y1="87801" x2="83609" y2="88554"/>
                        <a14:backgroundMark x1="68271" y1="92771" x2="54286" y2="95482"/>
                        <a14:backgroundMark x1="53985" y1="94127" x2="54286" y2="91566"/>
                        <a14:backgroundMark x1="54286" y1="90211" x2="52932" y2="89910"/>
                        <a14:backgroundMark x1="49323" y1="89910" x2="51880" y2="89157"/>
                        <a14:backgroundMark x1="52331" y1="89157" x2="52331" y2="89157"/>
                        <a14:backgroundMark x1="55639" y1="87952" x2="56241" y2="87500"/>
                        <a14:backgroundMark x1="55940" y1="88855" x2="49323" y2="90211"/>
                        <a14:backgroundMark x1="66165" y1="93825" x2="73534" y2="93825"/>
                        <a14:backgroundMark x1="74887" y1="93825" x2="76541" y2="93825"/>
                        <a14:backgroundMark x1="83759" y1="90813" x2="88722" y2="89157"/>
                        <a14:backgroundMark x1="88722" y1="89157" x2="88722" y2="89157"/>
                        <a14:backgroundMark x1="89774" y1="88855" x2="83407" y2="88855"/>
                        <a14:backgroundMark x1="68571" y1="89608" x2="65564" y2="90211"/>
                        <a14:backgroundMark x1="65564" y1="90211" x2="65564" y2="90211"/>
                        <a14:backgroundMark x1="72481" y1="56627" x2="73233" y2="54970"/>
                        <a14:backgroundMark x1="73835" y1="53614" x2="73835" y2="52560"/>
                        <a14:backgroundMark x1="71128" y1="55572" x2="71128" y2="55572"/>
                        <a14:backgroundMark x1="71128" y1="55271" x2="71128" y2="55271"/>
                        <a14:backgroundMark x1="78496" y1="92018" x2="83158" y2="92018"/>
                        <a14:backgroundMark x1="79549" y1="91566" x2="75789" y2="91566"/>
                      </a14:backgroundRemoval>
                    </a14:imgEffect>
                  </a14:imgLayer>
                </a14:imgProps>
              </a:ext>
            </a:extLst>
          </a:blip>
          <a:srcRect l="47434" t="53588" r="7667" b="9936"/>
          <a:stretch>
            <a:fillRect/>
          </a:stretch>
        </p:blipFill>
        <p:spPr>
          <a:xfrm flipH="1">
            <a:off x="6496936" y="5150965"/>
            <a:ext cx="2104440" cy="1707035"/>
          </a:xfrm>
          <a:prstGeom prst="rect">
            <a:avLst/>
          </a:prstGeom>
        </p:spPr>
      </p:pic>
      <p:grpSp>
        <p:nvGrpSpPr>
          <p:cNvPr id="36" name="Группа 35"/>
          <p:cNvGrpSpPr/>
          <p:nvPr/>
        </p:nvGrpSpPr>
        <p:grpSpPr>
          <a:xfrm>
            <a:off x="2179967" y="0"/>
            <a:ext cx="1823036" cy="2952543"/>
            <a:chOff x="2616298" y="589359"/>
            <a:chExt cx="1823036" cy="2952543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7365" y="589359"/>
              <a:ext cx="1821969" cy="1821969"/>
            </a:xfrm>
            <a:prstGeom prst="rect">
              <a:avLst/>
            </a:prstGeom>
          </p:spPr>
        </p:pic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6298" y="1933351"/>
              <a:ext cx="1608551" cy="1608551"/>
            </a:xfrm>
            <a:prstGeom prst="rect">
              <a:avLst/>
            </a:prstGeom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  <a14:imgEffect>
                      <a14:saturation sat="107000"/>
                    </a14:imgEffect>
                  </a14:imgLayer>
                </a14:imgProps>
              </a:ext>
            </a:extLst>
          </a:blip>
          <a:srcRect l="13295" r="10642"/>
          <a:stretch>
            <a:fillRect/>
          </a:stretch>
        </p:blipFill>
        <p:spPr>
          <a:xfrm>
            <a:off x="2390097" y="1338367"/>
            <a:ext cx="1224219" cy="1609483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401" y="1586767"/>
            <a:ext cx="1045743" cy="1171896"/>
          </a:xfrm>
          <a:prstGeom prst="rect">
            <a:avLst/>
          </a:prstGeom>
        </p:spPr>
      </p:pic>
      <p:grpSp>
        <p:nvGrpSpPr>
          <p:cNvPr id="37" name="Группа 36"/>
          <p:cNvGrpSpPr/>
          <p:nvPr/>
        </p:nvGrpSpPr>
        <p:grpSpPr>
          <a:xfrm>
            <a:off x="6678044" y="604392"/>
            <a:ext cx="1823036" cy="2952543"/>
            <a:chOff x="2616298" y="589359"/>
            <a:chExt cx="1823036" cy="2952543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7365" y="589359"/>
              <a:ext cx="1821969" cy="1821969"/>
            </a:xfrm>
            <a:prstGeom prst="rect">
              <a:avLst/>
            </a:prstGeom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6298" y="1933351"/>
              <a:ext cx="1608551" cy="1608551"/>
            </a:xfrm>
            <a:prstGeom prst="rect">
              <a:avLst/>
            </a:prstGeom>
          </p:spPr>
        </p:pic>
      </p:grpSp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  <a14:imgEffect>
                      <a14:saturation sat="107000"/>
                    </a14:imgEffect>
                  </a14:imgLayer>
                </a14:imgProps>
              </a:ext>
            </a:extLst>
          </a:blip>
          <a:srcRect l="13295" r="10642"/>
          <a:stretch>
            <a:fillRect/>
          </a:stretch>
        </p:blipFill>
        <p:spPr>
          <a:xfrm>
            <a:off x="6899487" y="1947452"/>
            <a:ext cx="1224219" cy="1609483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85155" y="2187852"/>
            <a:ext cx="818457" cy="1171896"/>
          </a:xfrm>
          <a:prstGeom prst="rect">
            <a:avLst/>
          </a:prstGeom>
        </p:spPr>
      </p:pic>
      <p:grpSp>
        <p:nvGrpSpPr>
          <p:cNvPr id="41" name="Группа 40"/>
          <p:cNvGrpSpPr/>
          <p:nvPr/>
        </p:nvGrpSpPr>
        <p:grpSpPr>
          <a:xfrm>
            <a:off x="5338281" y="-102471"/>
            <a:ext cx="1823036" cy="2952543"/>
            <a:chOff x="2616298" y="589359"/>
            <a:chExt cx="1823036" cy="2952543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7365" y="589359"/>
              <a:ext cx="1821969" cy="1821969"/>
            </a:xfrm>
            <a:prstGeom prst="rect">
              <a:avLst/>
            </a:prstGeom>
          </p:spPr>
        </p:pic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6298" y="1933351"/>
              <a:ext cx="1608551" cy="1608551"/>
            </a:xfrm>
            <a:prstGeom prst="rect">
              <a:avLst/>
            </a:prstGeom>
          </p:spPr>
        </p:pic>
      </p:grpSp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  <a14:imgEffect>
                      <a14:saturation sat="107000"/>
                    </a14:imgEffect>
                  </a14:imgLayer>
                </a14:imgProps>
              </a:ext>
            </a:extLst>
          </a:blip>
          <a:srcRect l="13295" r="10642"/>
          <a:stretch>
            <a:fillRect/>
          </a:stretch>
        </p:blipFill>
        <p:spPr>
          <a:xfrm>
            <a:off x="5549865" y="1251892"/>
            <a:ext cx="1224219" cy="1609483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34184" y="1790547"/>
            <a:ext cx="818457" cy="818457"/>
          </a:xfrm>
          <a:prstGeom prst="rect">
            <a:avLst/>
          </a:prstGeom>
        </p:spPr>
      </p:pic>
      <p:grpSp>
        <p:nvGrpSpPr>
          <p:cNvPr id="45" name="Группа 44"/>
          <p:cNvGrpSpPr/>
          <p:nvPr/>
        </p:nvGrpSpPr>
        <p:grpSpPr>
          <a:xfrm>
            <a:off x="2906166" y="801929"/>
            <a:ext cx="1823036" cy="2952543"/>
            <a:chOff x="2616298" y="589359"/>
            <a:chExt cx="1823036" cy="2952543"/>
          </a:xfrm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7365" y="589359"/>
              <a:ext cx="1821969" cy="1821969"/>
            </a:xfrm>
            <a:prstGeom prst="rect">
              <a:avLst/>
            </a:prstGeom>
          </p:spPr>
        </p:pic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6298" y="1933351"/>
              <a:ext cx="1608551" cy="1608551"/>
            </a:xfrm>
            <a:prstGeom prst="rect">
              <a:avLst/>
            </a:prstGeom>
          </p:spPr>
        </p:pic>
      </p:grp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  <a14:imgEffect>
                      <a14:saturation sat="107000"/>
                    </a14:imgEffect>
                  </a14:imgLayer>
                </a14:imgProps>
              </a:ext>
            </a:extLst>
          </a:blip>
          <a:srcRect l="13295" r="10642"/>
          <a:stretch>
            <a:fillRect/>
          </a:stretch>
        </p:blipFill>
        <p:spPr>
          <a:xfrm>
            <a:off x="3114906" y="2153901"/>
            <a:ext cx="1224219" cy="1609483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5956" y="2726369"/>
            <a:ext cx="818457" cy="7802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" t="5253" r="49106" b="67784"/>
          <a:stretch>
            <a:fillRect/>
          </a:stretch>
        </p:blipFill>
        <p:spPr>
          <a:xfrm rot="339011">
            <a:off x="2004914" y="3907338"/>
            <a:ext cx="2135148" cy="125746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" t="5253" r="49106" b="67784"/>
          <a:stretch>
            <a:fillRect/>
          </a:stretch>
        </p:blipFill>
        <p:spPr>
          <a:xfrm rot="21260989" flipH="1">
            <a:off x="6532943" y="3930219"/>
            <a:ext cx="2135148" cy="1257466"/>
          </a:xfrm>
          <a:prstGeom prst="rect">
            <a:avLst/>
          </a:prstGeom>
        </p:spPr>
      </p:pic>
      <p:pic>
        <p:nvPicPr>
          <p:cNvPr id="21" name="22Рисунок 20"/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428" b="57380" l="49173" r="96692">
                        <a14:foregroundMark x1="61353" y1="32380" x2="58496" y2="21084"/>
                        <a14:foregroundMark x1="75338" y1="53464" x2="77594" y2="54669"/>
                        <a14:foregroundMark x1="78346" y1="54819" x2="78346" y2="54819"/>
                        <a14:foregroundMark x1="74436" y1="55422" x2="73985" y2="56476"/>
                        <a14:foregroundMark x1="65263" y1="29367" x2="54586" y2="39759"/>
                        <a14:foregroundMark x1="67519" y1="31928" x2="59098" y2="40512"/>
                        <a14:foregroundMark x1="56842" y1="28313" x2="53534" y2="57380"/>
                        <a14:foregroundMark x1="56842" y1="38705" x2="59850" y2="50000"/>
                        <a14:foregroundMark x1="64191" y1="53449" x2="63910" y2="53765"/>
                        <a14:foregroundMark x1="67519" y1="49699" x2="65456" y2="52024"/>
                        <a14:foregroundMark x1="70045" y1="49675" x2="73835" y2="47741"/>
                        <a14:foregroundMark x1="65865" y1="51807" x2="70045" y2="49675"/>
                        <a14:foregroundMark x1="75188" y1="46084" x2="67820" y2="45181"/>
                        <a14:foregroundMark x1="63308" y1="40211" x2="66767" y2="30120"/>
                        <a14:foregroundMark x1="66165" y1="34187" x2="84211" y2="39157"/>
                        <a14:foregroundMark x1="84211" y1="39157" x2="85414" y2="35693"/>
                        <a14:foregroundMark x1="85414" y1="35392" x2="65113" y2="42922"/>
                        <a14:foregroundMark x1="68421" y1="36145" x2="79398" y2="22741"/>
                        <a14:foregroundMark x1="79398" y1="22741" x2="80902" y2="22440"/>
                        <a14:foregroundMark x1="83008" y1="22440" x2="65263" y2="22440"/>
                        <a14:foregroundMark x1="65263" y1="22440" x2="65263" y2="22440"/>
                        <a14:foregroundMark x1="66165" y1="22590" x2="74586" y2="22590"/>
                        <a14:foregroundMark x1="69474" y1="23042" x2="58045" y2="28012"/>
                        <a14:foregroundMark x1="62857" y1="27108" x2="66917" y2="27108"/>
                        <a14:foregroundMark x1="66917" y1="25753" x2="58797" y2="34337"/>
                        <a14:foregroundMark x1="60150" y1="30572" x2="57895" y2="32229"/>
                        <a14:foregroundMark x1="59248" y1="31325" x2="59549" y2="43223"/>
                        <a14:foregroundMark x1="64962" y1="42771" x2="79248" y2="38102"/>
                        <a14:foregroundMark x1="79248" y1="38102" x2="79549" y2="37651"/>
                        <a14:foregroundMark x1="75639" y1="34789" x2="67218" y2="36898"/>
                        <a14:foregroundMark x1="66917" y1="34940" x2="72932" y2="24096"/>
                        <a14:foregroundMark x1="72632" y1="23645" x2="66466" y2="32681"/>
                        <a14:foregroundMark x1="71429" y1="31777" x2="85414" y2="26054"/>
                        <a14:foregroundMark x1="85414" y1="26054" x2="86165" y2="25452"/>
                        <a14:foregroundMark x1="85865" y1="24247" x2="74586" y2="28614"/>
                        <a14:foregroundMark x1="81053" y1="25904" x2="89925" y2="37651"/>
                        <a14:foregroundMark x1="86165" y1="31024" x2="96842" y2="45783"/>
                        <a14:foregroundMark x1="96842" y1="45783" x2="96842" y2="45783"/>
                        <a14:foregroundMark x1="96692" y1="45934" x2="96692" y2="45934"/>
                        <a14:foregroundMark x1="92632" y1="39910" x2="84962" y2="47741"/>
                        <a14:foregroundMark x1="84812" y1="47892" x2="84812" y2="47892"/>
                        <a14:foregroundMark x1="83459" y1="51355" x2="72331" y2="51205"/>
                        <a14:foregroundMark x1="70075" y1="49548" x2="70075" y2="34789"/>
                        <a14:foregroundMark x1="60150" y1="32229" x2="49323" y2="36747"/>
                        <a14:foregroundMark x1="53233" y1="34488" x2="58496" y2="38404"/>
                        <a14:foregroundMark x1="63158" y1="32380" x2="67218" y2="22590"/>
                        <a14:foregroundMark x1="69774" y1="19428" x2="67970" y2="25452"/>
                        <a14:foregroundMark x1="74436" y1="29819" x2="82105" y2="39608"/>
                        <a14:foregroundMark x1="86917" y1="42470" x2="86466" y2="48343"/>
                        <a14:foregroundMark x1="56992" y1="41114" x2="60902" y2="39608"/>
                        <a14:foregroundMark x1="66617" y1="52410" x2="66132" y2="52556"/>
                        <a14:foregroundMark x1="69903" y1="50102" x2="70376" y2="49699"/>
                        <a14:foregroundMark x1="68415" y1="51368" x2="69889" y2="50113"/>
                        <a14:foregroundMark x1="67368" y1="52259" x2="68396" y2="51383"/>
                        <a14:foregroundMark x1="73985" y1="52861" x2="75038" y2="56024"/>
                        <a14:foregroundMark x1="75188" y1="56175" x2="79398" y2="33584"/>
                        <a14:foregroundMark x1="80902" y1="32530" x2="88120" y2="53313"/>
                        <a14:foregroundMark x1="88120" y1="53313" x2="88421" y2="53464"/>
                        <a14:foregroundMark x1="90827" y1="48645" x2="91278" y2="29970"/>
                        <a14:foregroundMark x1="91278" y1="29970" x2="90376" y2="28464"/>
                        <a14:foregroundMark x1="86015" y1="25000" x2="54135" y2="30271"/>
                        <a14:foregroundMark x1="54135" y1="30271" x2="67368" y2="23193"/>
                        <a14:foregroundMark x1="67368" y1="23193" x2="61353" y2="36596"/>
                        <a14:foregroundMark x1="61353" y1="36596" x2="76541" y2="35994"/>
                        <a14:foregroundMark x1="76541" y1="35994" x2="75639" y2="49849"/>
                        <a14:foregroundMark x1="75639" y1="49849" x2="60301" y2="40512"/>
                        <a14:foregroundMark x1="60301" y1="40512" x2="73534" y2="35693"/>
                        <a14:foregroundMark x1="73534" y1="35693" x2="57895" y2="47741"/>
                        <a14:foregroundMark x1="57895" y1="47741" x2="68421" y2="46988"/>
                        <a14:foregroundMark x1="70677" y1="53765" x2="70376" y2="49548"/>
                        <a14:foregroundMark x1="70226" y1="51657" x2="70075" y2="52560"/>
                        <a14:backgroundMark x1="68120" y1="52711" x2="68120" y2="52711"/>
                        <a14:backgroundMark x1="68120" y1="52711" x2="68120" y2="52711"/>
                        <a14:backgroundMark x1="69774" y1="56928" x2="68120" y2="55120"/>
                        <a14:backgroundMark x1="67669" y1="53765" x2="66316" y2="55120"/>
                        <a14:backgroundMark x1="68722" y1="55120" x2="70827" y2="57229"/>
                        <a14:backgroundMark x1="68722" y1="53464" x2="69023" y2="52560"/>
                        <a14:backgroundMark x1="70376" y1="56325" x2="69323" y2="53916"/>
                        <a14:backgroundMark x1="43609" y1="53916" x2="43609" y2="53916"/>
                      </a14:backgroundRemoval>
                    </a14:imgEffect>
                  </a14:imgLayer>
                </a14:imgProps>
              </a:ext>
            </a:extLst>
          </a:blip>
          <a:srcRect l="48091" t="16342" r="2375" b="41022"/>
          <a:stretch>
            <a:fillRect/>
          </a:stretch>
        </p:blipFill>
        <p:spPr>
          <a:xfrm>
            <a:off x="2052523" y="3410983"/>
            <a:ext cx="2440043" cy="2097117"/>
          </a:xfrm>
          <a:prstGeom prst="rect">
            <a:avLst/>
          </a:prstGeom>
        </p:spPr>
      </p:pic>
      <p:pic>
        <p:nvPicPr>
          <p:cNvPr id="23" name="44Рисунок 22"/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428" b="57380" l="49173" r="96692">
                        <a14:foregroundMark x1="61353" y1="32380" x2="58496" y2="21084"/>
                        <a14:foregroundMark x1="75338" y1="53464" x2="77594" y2="54669"/>
                        <a14:foregroundMark x1="78346" y1="54819" x2="78346" y2="54819"/>
                        <a14:foregroundMark x1="74436" y1="55422" x2="73985" y2="56476"/>
                        <a14:foregroundMark x1="65263" y1="29367" x2="54586" y2="39759"/>
                        <a14:foregroundMark x1="67519" y1="31928" x2="59098" y2="40512"/>
                        <a14:foregroundMark x1="56842" y1="28313" x2="53534" y2="57380"/>
                        <a14:foregroundMark x1="56842" y1="38705" x2="59850" y2="50000"/>
                        <a14:foregroundMark x1="64191" y1="53449" x2="63910" y2="53765"/>
                        <a14:foregroundMark x1="67519" y1="49699" x2="65456" y2="52024"/>
                        <a14:foregroundMark x1="70045" y1="49675" x2="73835" y2="47741"/>
                        <a14:foregroundMark x1="65865" y1="51807" x2="70045" y2="49675"/>
                        <a14:foregroundMark x1="75188" y1="46084" x2="67820" y2="45181"/>
                        <a14:foregroundMark x1="63308" y1="40211" x2="66767" y2="30120"/>
                        <a14:foregroundMark x1="66165" y1="34187" x2="84211" y2="39157"/>
                        <a14:foregroundMark x1="84211" y1="39157" x2="85414" y2="35693"/>
                        <a14:foregroundMark x1="85414" y1="35392" x2="65113" y2="42922"/>
                        <a14:foregroundMark x1="68421" y1="36145" x2="79398" y2="22741"/>
                        <a14:foregroundMark x1="79398" y1="22741" x2="80902" y2="22440"/>
                        <a14:foregroundMark x1="83008" y1="22440" x2="65263" y2="22440"/>
                        <a14:foregroundMark x1="65263" y1="22440" x2="65263" y2="22440"/>
                        <a14:foregroundMark x1="66165" y1="22590" x2="74586" y2="22590"/>
                        <a14:foregroundMark x1="69474" y1="23042" x2="58045" y2="28012"/>
                        <a14:foregroundMark x1="62857" y1="27108" x2="66917" y2="27108"/>
                        <a14:foregroundMark x1="66917" y1="25753" x2="58797" y2="34337"/>
                        <a14:foregroundMark x1="60150" y1="30572" x2="57895" y2="32229"/>
                        <a14:foregroundMark x1="59248" y1="31325" x2="59549" y2="43223"/>
                        <a14:foregroundMark x1="64962" y1="42771" x2="79248" y2="38102"/>
                        <a14:foregroundMark x1="79248" y1="38102" x2="79549" y2="37651"/>
                        <a14:foregroundMark x1="75639" y1="34789" x2="67218" y2="36898"/>
                        <a14:foregroundMark x1="66917" y1="34940" x2="72932" y2="24096"/>
                        <a14:foregroundMark x1="72632" y1="23645" x2="66466" y2="32681"/>
                        <a14:foregroundMark x1="71429" y1="31777" x2="85414" y2="26054"/>
                        <a14:foregroundMark x1="85414" y1="26054" x2="86165" y2="25452"/>
                        <a14:foregroundMark x1="85865" y1="24247" x2="74586" y2="28614"/>
                        <a14:foregroundMark x1="81053" y1="25904" x2="89925" y2="37651"/>
                        <a14:foregroundMark x1="86165" y1="31024" x2="96842" y2="45783"/>
                        <a14:foregroundMark x1="96842" y1="45783" x2="96842" y2="45783"/>
                        <a14:foregroundMark x1="96692" y1="45934" x2="96692" y2="45934"/>
                        <a14:foregroundMark x1="92632" y1="39910" x2="84962" y2="47741"/>
                        <a14:foregroundMark x1="84812" y1="47892" x2="84812" y2="47892"/>
                        <a14:foregroundMark x1="83459" y1="51355" x2="72331" y2="51205"/>
                        <a14:foregroundMark x1="70075" y1="49548" x2="70075" y2="34789"/>
                        <a14:foregroundMark x1="60150" y1="32229" x2="49323" y2="36747"/>
                        <a14:foregroundMark x1="53233" y1="34488" x2="58496" y2="38404"/>
                        <a14:foregroundMark x1="63158" y1="32380" x2="67218" y2="22590"/>
                        <a14:foregroundMark x1="69774" y1="19428" x2="67970" y2="25452"/>
                        <a14:foregroundMark x1="74436" y1="29819" x2="82105" y2="39608"/>
                        <a14:foregroundMark x1="86917" y1="42470" x2="86466" y2="48343"/>
                        <a14:foregroundMark x1="56992" y1="41114" x2="60902" y2="39608"/>
                        <a14:foregroundMark x1="66617" y1="52410" x2="66132" y2="52556"/>
                        <a14:foregroundMark x1="69903" y1="50102" x2="70376" y2="49699"/>
                        <a14:foregroundMark x1="68415" y1="51368" x2="69889" y2="50113"/>
                        <a14:foregroundMark x1="67368" y1="52259" x2="68396" y2="51383"/>
                        <a14:foregroundMark x1="73985" y1="52861" x2="75038" y2="56024"/>
                        <a14:foregroundMark x1="75188" y1="56175" x2="79398" y2="33584"/>
                        <a14:foregroundMark x1="80902" y1="32530" x2="88120" y2="53313"/>
                        <a14:foregroundMark x1="88120" y1="53313" x2="88421" y2="53464"/>
                        <a14:foregroundMark x1="90827" y1="48645" x2="91278" y2="29970"/>
                        <a14:foregroundMark x1="91278" y1="29970" x2="90376" y2="28464"/>
                        <a14:foregroundMark x1="86015" y1="25000" x2="54135" y2="30271"/>
                        <a14:foregroundMark x1="54135" y1="30271" x2="67368" y2="23193"/>
                        <a14:foregroundMark x1="67368" y1="23193" x2="61353" y2="36596"/>
                        <a14:foregroundMark x1="61353" y1="36596" x2="76541" y2="35994"/>
                        <a14:foregroundMark x1="76541" y1="35994" x2="75639" y2="49849"/>
                        <a14:foregroundMark x1="75639" y1="49849" x2="60301" y2="40512"/>
                        <a14:foregroundMark x1="60301" y1="40512" x2="73534" y2="35693"/>
                        <a14:foregroundMark x1="73534" y1="35693" x2="57895" y2="47741"/>
                        <a14:foregroundMark x1="57895" y1="47741" x2="68421" y2="46988"/>
                        <a14:foregroundMark x1="70677" y1="53765" x2="70376" y2="49548"/>
                        <a14:foregroundMark x1="70226" y1="51657" x2="70075" y2="52560"/>
                        <a14:backgroundMark x1="68120" y1="52711" x2="68120" y2="52711"/>
                        <a14:backgroundMark x1="68120" y1="52711" x2="68120" y2="52711"/>
                        <a14:backgroundMark x1="69774" y1="56928" x2="68120" y2="55120"/>
                        <a14:backgroundMark x1="67669" y1="53765" x2="66316" y2="55120"/>
                        <a14:backgroundMark x1="68722" y1="55120" x2="70827" y2="57229"/>
                        <a14:backgroundMark x1="68722" y1="53464" x2="69023" y2="52560"/>
                        <a14:backgroundMark x1="70376" y1="56325" x2="69323" y2="53916"/>
                        <a14:backgroundMark x1="43609" y1="53916" x2="43609" y2="53916"/>
                      </a14:backgroundRemoval>
                    </a14:imgEffect>
                  </a14:imgLayer>
                </a14:imgProps>
              </a:ext>
            </a:extLst>
          </a:blip>
          <a:srcRect l="48091" t="16342" r="2375" b="41022"/>
          <a:stretch>
            <a:fillRect/>
          </a:stretch>
        </p:blipFill>
        <p:spPr>
          <a:xfrm flipH="1">
            <a:off x="6188530" y="3410983"/>
            <a:ext cx="2440043" cy="2097117"/>
          </a:xfrm>
          <a:prstGeom prst="rect">
            <a:avLst/>
          </a:prstGeom>
        </p:spPr>
      </p:pic>
      <p:pic>
        <p:nvPicPr>
          <p:cNvPr id="141" name="Picture 140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890446" y="3354428"/>
            <a:ext cx="2238375" cy="3219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4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3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4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424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6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4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42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0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00"/>
                            </p:stCondLst>
                            <p:childTnLst>
                              <p:par>
                                <p:cTn id="121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14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42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3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11</cp:revision>
  <dcterms:created xsi:type="dcterms:W3CDTF">2024-05-10T06:38:00Z</dcterms:created>
  <dcterms:modified xsi:type="dcterms:W3CDTF">2024-10-26T08:52:34Z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285D5619C047462F9DF633F9083A0958_12</vt:lpwstr>
  </property>
  <property fmtid="{D5CDD505-2E9C-101B-9397-08002B2CF9AE}" pid="3" name="KSOProductBuildVer">
    <vt:lpwstr>1033-12.2.0.17153</vt:lpwstr>
  </property>
</Properties>
</file>