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6" name="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444" y="1887651"/>
            <a:ext cx="1580922" cy="1580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14"/>
          <a:srcRect t="12517" b="12517"/>
          <a:stretch>
            <a:fillRect/>
          </a:stretch>
        </p:blipFill>
        <p:spPr>
          <a:xfrm rot="446362">
            <a:off x="259715" y="4798060"/>
            <a:ext cx="1264285" cy="948055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7182" y="4045586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90" name="з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7169" y="4877390"/>
            <a:ext cx="1059480" cy="105948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/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/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/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/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/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/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/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/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/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: фигура 99"/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142875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D291C2-E571-487F-A99F-54FDDC49CFF0}"/>
</file>

<file path=customXml/itemProps2.xml><?xml version="1.0" encoding="utf-8"?>
<ds:datastoreItem xmlns:ds="http://schemas.openxmlformats.org/officeDocument/2006/customXml" ds:itemID="{63FF79FF-9D36-4BD8-A56A-134B8A5BA4C5}"/>
</file>

<file path=customXml/itemProps3.xml><?xml version="1.0" encoding="utf-8"?>
<ds:datastoreItem xmlns:ds="http://schemas.openxmlformats.org/officeDocument/2006/customXml" ds:itemID="{C3321EDD-37C9-45AE-A1C2-877CBE754D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2024-11-16T08:32:00Z</dcterms:created>
  <dcterms:modified xsi:type="dcterms:W3CDTF">2025-02-19T13:50:35Z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02CCE91E2F19412EAB38A42B44A25B31_12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