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>
            <a:fillRect/>
          </a:stretch>
        </p:blipFill>
        <p:spPr>
          <a:xfrm>
            <a:off x="4197497" y="584791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/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Ціла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піца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pic>
        <p:nvPicPr>
          <p:cNvPr id="50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>
            <a:fillRect/>
          </a:stretch>
        </p:blipFill>
        <p:spPr>
          <a:xfrm>
            <a:off x="29083" y="5702012"/>
            <a:ext cx="1076315" cy="11559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6" name="Облачко с текстом: овальное 5"/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каблучка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39" name="Облачко с текстом: овальное 38"/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Яйце курки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6508" y="2027169"/>
            <a:ext cx="5246203" cy="3409498"/>
            <a:chOff x="5247584" y="2026473"/>
            <a:chExt cx="5246203" cy="340949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54" name="Облачко с текстом: овальное 53"/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Вівці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пасуться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58" name="Облачко с текстом: овальное 57"/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Цупка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78787" y="1730948"/>
            <a:ext cx="4552530" cy="4082487"/>
            <a:chOff x="3896261" y="1730948"/>
            <a:chExt cx="4552530" cy="408248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62" name="Облачко с текстом: овальное 61"/>
            <p:cNvSpPr/>
            <p:nvPr/>
          </p:nvSpPr>
          <p:spPr>
            <a:xfrm>
              <a:off x="5294489" y="1730948"/>
              <a:ext cx="3154302" cy="1914824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будується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0065" y="2428883"/>
              <a:ext cx="1388533" cy="1156806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66" name="Облачко с текстом: овальное 65"/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Співак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місяця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70" name="Облачко с текстом: овальное 69"/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принцеса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448726" y="1659152"/>
            <a:ext cx="4748946" cy="3904081"/>
            <a:chOff x="5220127" y="1048944"/>
            <a:chExt cx="4748946" cy="3904081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74" name="Облачко с текстом: овальное 73"/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Циркачі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цирку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9115" y="1785058"/>
              <a:ext cx="1485485" cy="1485485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46" y="992064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0720" y="1906220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A04D2-E92C-4F68-B488-11FE7AB4BB6B}"/>
</file>

<file path=customXml/itemProps2.xml><?xml version="1.0" encoding="utf-8"?>
<ds:datastoreItem xmlns:ds="http://schemas.openxmlformats.org/officeDocument/2006/customXml" ds:itemID="{2AA32B26-7728-47AA-9CD2-7F8F35E69AF9}"/>
</file>

<file path=customXml/itemProps3.xml><?xml version="1.0" encoding="utf-8"?>
<ds:datastoreItem xmlns:ds="http://schemas.openxmlformats.org/officeDocument/2006/customXml" ds:itemID="{600D64FA-9447-4129-86EF-060B7C94B0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Широкоэкранный</PresentationFormat>
  <Paragraphs>53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2024-08-03T20:45:00Z</dcterms:created>
  <dcterms:modified xsi:type="dcterms:W3CDTF">2025-02-26T14:57:44Z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F3C22957449544EB87DE271EA721AB60_12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