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9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2530" y="3054489"/>
            <a:ext cx="1765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4377" y="3075056"/>
            <a:ext cx="1843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E82C13F-D9BB-FF18-D577-BFD98FD52771}"/>
              </a:ext>
            </a:extLst>
          </p:cNvPr>
          <p:cNvGrpSpPr/>
          <p:nvPr/>
        </p:nvGrpSpPr>
        <p:grpSpPr>
          <a:xfrm>
            <a:off x="3008265" y="176070"/>
            <a:ext cx="2686374" cy="2686374"/>
            <a:chOff x="2919095" y="6764446"/>
            <a:chExt cx="2686374" cy="2686374"/>
          </a:xfrm>
        </p:grpSpPr>
        <p:pic>
          <p:nvPicPr>
            <p:cNvPr id="16" name="Рисунок 15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CEBAFE4-1A65-E112-6181-ED006933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95" y="6764446"/>
              <a:ext cx="2686374" cy="2686374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Наушники, наушники, Амбушюр, Аудио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034AF41-2517-2A28-1A3C-74CD2BC5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803" y="7370738"/>
              <a:ext cx="1640962" cy="164096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8" y="183581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991324" y="168789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4454F8-3A64-E94C-1F6E-5B6F57B8C10C}"/>
              </a:ext>
            </a:extLst>
          </p:cNvPr>
          <p:cNvGrpSpPr/>
          <p:nvPr/>
        </p:nvGrpSpPr>
        <p:grpSpPr>
          <a:xfrm>
            <a:off x="2982928" y="168789"/>
            <a:ext cx="2686374" cy="2686374"/>
            <a:chOff x="-4107137" y="3506781"/>
            <a:chExt cx="2686374" cy="2686374"/>
          </a:xfrm>
        </p:grpSpPr>
        <p:pic>
          <p:nvPicPr>
            <p:cNvPr id="21" name="Рисунок 2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A4CC3E8-9052-A6BE-6B2C-1A91EF7A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07137" y="3506781"/>
              <a:ext cx="2686374" cy="2686374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02A2EF-8FBA-58E9-CA4D-3B70E603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7841" y="4282835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982928" y="170101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81324" y="176070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81324" y="168972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88550" y="191092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96871" y="167477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3001288" y="167477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3004338" y="172042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3001412" y="177539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88274" y="18056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4220" y="2365375"/>
            <a:ext cx="3819524" cy="31527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9909 0.5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541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09037 0.5113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55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482 0.517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0677 0.5173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427 0.51736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Администратор</cp:lastModifiedBy>
  <cp:revision>9</cp:revision>
  <dcterms:created xsi:type="dcterms:W3CDTF">2020-10-01T11:16:00Z</dcterms:created>
  <dcterms:modified xsi:type="dcterms:W3CDTF">2024-11-02T11:02:08Z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