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63" y="3735181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2024-04-19T06:28:00Z</dcterms:created>
  <dcterms:modified xsi:type="dcterms:W3CDTF">2024-10-31T14:12:06Z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