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85" y="2084705"/>
            <a:ext cx="4067175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3B02E-F8C2-4A1F-B0B6-4853C3D8B8D7}"/>
</file>

<file path=customXml/itemProps2.xml><?xml version="1.0" encoding="utf-8"?>
<ds:datastoreItem xmlns:ds="http://schemas.openxmlformats.org/officeDocument/2006/customXml" ds:itemID="{43DB121B-6250-4A47-A19C-21D68344B69F}"/>
</file>

<file path=customXml/itemProps3.xml><?xml version="1.0" encoding="utf-8"?>
<ds:datastoreItem xmlns:ds="http://schemas.openxmlformats.org/officeDocument/2006/customXml" ds:itemID="{FD9E59BD-E35E-4E67-B91C-92E6E9B229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19</cp:revision>
  <dcterms:created xsi:type="dcterms:W3CDTF">2021-10-04T08:57:00Z</dcterms:created>
  <dcterms:modified xsi:type="dcterms:W3CDTF">2024-12-20T11:26:02Z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