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73AE8-21F0-9D59-2707-3D2D16F7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B39DD-A1AF-AB0A-B83B-CB44DDD9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4B1B3-48DE-737E-F249-66C22971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741E-E8B9-D4D5-72A0-1BB8D203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12CF5-1F03-003E-09C5-6D7D49DE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9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A7417-79FC-5E8D-A8BE-EE069467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98E70-9DAF-6CB7-8098-67B52CC96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96927-931C-07A3-67E5-F2407756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26CA3-F637-362D-E202-B1AE8F55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2EF12-4C90-7C35-224D-B10779C4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0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B35063-AEF6-ED6B-220C-DCA7FFE04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72360-E56F-BAA4-CD7D-68C2C386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09AA1-8FA3-E06C-FA40-968C9F41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47BBF-C74B-BCCB-10E9-65F1CFA6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4670E-EA73-F8BD-E171-933B1911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8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9739-D281-CE28-B5DC-E88C26E3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10D82-076C-40F0-8954-03109458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8C89-511C-F12E-6FD0-39CEA261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C5F82-A175-5B59-986E-B763602E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50F89-F929-5E87-336A-A44186D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8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4EEB-CD57-493B-5051-CD1EFEB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42089-C1DF-3D66-0A80-FB93F90B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55799-2021-845F-97EC-32AF6301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EA553-53E0-3B99-A5AF-46F0CD5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705D3-693B-B42C-8DBD-2B522D86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31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C687B-CA29-E05A-6DB9-18DB922A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37027-824A-258A-E120-5238C2E1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B0074-6658-6BEE-0AA6-40B686DB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F2A3E-BDC1-3C19-2F88-4F79C1C5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B0C03-1F92-FBCE-75B9-8F5DD1BF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D27431-C53E-8F8E-AF46-33F8DB13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96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C9D2C-4519-E508-A7FF-D7D75F1E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725C0-60FA-FB8B-61C6-BF44A2F6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DDADB6-020B-72C2-B19B-DF2740223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BA37F-EC74-9FFD-DE2C-3CCE2D40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836D80-8EEB-09F0-1A69-9DDC38DD9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AF80F6-A874-6A36-87E2-6AF56F98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8FBCC4-6975-2349-F878-2B1F6669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E9D1-CB20-DF68-7160-0733E3D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2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6A09E-F148-3320-98DC-5A9F2465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8DEC7-0EF8-2708-BB62-661C5ED7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784CA-ED6F-E8EA-86EF-553AA739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B70F9-439D-EFC3-423D-FD21E0A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93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448EFB-F8B1-32DD-CC6C-80AEEC5E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3E69BA-7E10-C371-496B-56F00683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E15C3-3DB6-BC88-1F99-4286F540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8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83B2-23EF-20AD-F49A-1946E0F9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13236-7677-15D8-713C-DA9A6C29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F412F6-D59E-E054-FB24-7FC5EEA68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CB45C-DB06-3E52-A00B-1F0A00A4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800E5-9C71-2906-1A87-72DE73F0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2248D-6F82-CA88-B5DE-5901E34A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733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59F82-8683-3D4C-47FF-63D0007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1D14E-F2DF-3581-8E0F-39216FB1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D037BA-7AF3-83CE-2EC6-1EBAEAA3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924FB-3311-06F5-D67F-398611EA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FA1D7-2DF7-8779-AE36-9737201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27BF2-FB35-EB50-CA73-97828A1F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8352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615BF-D2BE-8DD0-2A05-A552EED8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32DC9-85F1-F388-D0B6-5433DAF6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77EDF-4C84-7BE8-D56D-C186ED0D9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AC059-76E5-5EC1-0C7C-820F0960E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3AF7F-F536-B7C4-105B-53D0EA42E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1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картина, пейз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7580D3-2DD1-B6EB-3587-FB91D884F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52ADD913-42F8-DF59-0896-113231AA6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97677" y="17166"/>
            <a:ext cx="1009182" cy="101894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678CB0E-76F1-A8F7-8299-D07284AF1B83}"/>
              </a:ext>
            </a:extLst>
          </p:cNvPr>
          <p:cNvSpPr/>
          <p:nvPr/>
        </p:nvSpPr>
        <p:spPr>
          <a:xfrm>
            <a:off x="1402958" y="406947"/>
            <a:ext cx="5670941" cy="541548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аквариум, круглый аквариум, посу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B270D-1C36-DDA6-20DF-28565E9DB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8" y="659846"/>
            <a:ext cx="4917337" cy="4917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3F97FF-DD76-5418-6175-6A4D48B5B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5" y="2650113"/>
            <a:ext cx="2137064" cy="213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EC8755-F7B6-A210-673A-5F2C6D1F1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988" y="2775869"/>
            <a:ext cx="1982639" cy="198263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порт, спортивная игра, баскетбол, мя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158A49-9AB0-1751-1465-7FD7B65AB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02" y="1165031"/>
            <a:ext cx="4188111" cy="41881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рукт, дыня, Арбуз, арбуз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49E41-7FE0-51A3-D37D-2A8F78559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42" y="1998800"/>
            <a:ext cx="1069478" cy="110697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DD3152-797B-D7D1-52AF-928D11AF2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101">
            <a:off x="1786067" y="680756"/>
            <a:ext cx="4876190" cy="48761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дведь, плюшевый медвежонок, мультфильм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06676-2395-02B7-E487-C4C38C91F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1302" y="1965860"/>
            <a:ext cx="3512421" cy="351242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зарисовка, свеч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9E6D18-DA88-C8A6-9BF0-44F771A24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5" y="1010319"/>
            <a:ext cx="4829591" cy="482959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лампочка, Лампа накаливания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AF8A07-C8EC-9121-2E0E-84D4F6D322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1"/>
          <a:stretch/>
        </p:blipFill>
        <p:spPr>
          <a:xfrm>
            <a:off x="3215702" y="920265"/>
            <a:ext cx="2144612" cy="1674932"/>
          </a:xfrm>
          <a:prstGeom prst="ellipse">
            <a:avLst/>
          </a:prstGeom>
        </p:spPr>
      </p:pic>
      <p:pic>
        <p:nvPicPr>
          <p:cNvPr id="117" name="Рисунок 116" descr="Изображение выглядит как одежда, кататься на лыжах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3D8319-6661-0DBF-B409-C8CD5B507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2" y="744077"/>
            <a:ext cx="4632422" cy="463242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3F5083-2ECA-A35E-9664-1DD30072E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678">
            <a:off x="3907263" y="2832038"/>
            <a:ext cx="2903684" cy="2903684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2525964-F8A7-2012-3E2E-B5FB41EF2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-21362" r="39369" b="17373"/>
          <a:stretch/>
        </p:blipFill>
        <p:spPr>
          <a:xfrm rot="20752724">
            <a:off x="2636926" y="2048109"/>
            <a:ext cx="1208054" cy="3019515"/>
          </a:xfrm>
          <a:prstGeom prst="ellipse">
            <a:avLst/>
          </a:prstGeom>
        </p:spPr>
      </p:pic>
      <p:pic>
        <p:nvPicPr>
          <p:cNvPr id="88" name="Рисунок 87" descr="Изображение выглядит как рисунок, графическая вставка, иллюстрац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C447EC-2F36-A8DC-F8A9-D915905875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9" y="-61096"/>
            <a:ext cx="6142328" cy="6142328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6B357E7-B9B0-1F26-4914-9778F1D1B7DE}"/>
              </a:ext>
            </a:extLst>
          </p:cNvPr>
          <p:cNvGrpSpPr/>
          <p:nvPr/>
        </p:nvGrpSpPr>
        <p:grpSpPr>
          <a:xfrm>
            <a:off x="3043220" y="2853667"/>
            <a:ext cx="2553109" cy="2210753"/>
            <a:chOff x="18970709" y="1128116"/>
            <a:chExt cx="2553109" cy="2210753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CC7B48D-60D4-1A33-8327-7DAE8AD0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3245" y="2568857"/>
              <a:ext cx="770012" cy="77001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37BD9BB-7667-85BB-2E7A-499CFDAE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0692" y="2269687"/>
              <a:ext cx="598339" cy="59833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06B852FC-53AA-BE6D-1374-551F4F53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985" y="1692213"/>
              <a:ext cx="598339" cy="761922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B1FA0CA2-4AB7-1ECB-509B-07F1EBD9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830" y="1145757"/>
              <a:ext cx="358988" cy="375343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D05C3ED6-4A02-AEBB-8BD9-A6E2DEA6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7360" y="1165031"/>
              <a:ext cx="358988" cy="375343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CA21D52-4C07-2CB9-938A-C9F4694C4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0367" y="1252875"/>
              <a:ext cx="399742" cy="653944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7DEA5DF-1533-B915-C771-DE7F545B1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0709" y="1128116"/>
              <a:ext cx="399742" cy="653944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BF899518-FE0A-DE0D-87F6-87A5EE8A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529" y="2394303"/>
              <a:ext cx="399742" cy="5731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B73C5D8-59D8-C006-56FB-D6B81E5CC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4390" y="2246162"/>
              <a:ext cx="399742" cy="573198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856D51E9-2A03-CF4F-B0D4-63266B9D5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6369" y="1672964"/>
              <a:ext cx="399742" cy="57319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BE3F7AE-87F8-3A88-648B-8C93CA49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0205" y="1982987"/>
              <a:ext cx="399742" cy="498593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078B74FB-2EEC-E358-2B0D-592D2FFA5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0013" y="1753100"/>
              <a:ext cx="399742" cy="498593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9277BC48-5881-AED4-77E5-DDF57080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211" y="1303160"/>
              <a:ext cx="399742" cy="573197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BA4580CE-A2F4-0A8C-70DC-237F2ECE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6359" y="1322261"/>
              <a:ext cx="449912" cy="76549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6836E4C1-C964-C8A4-CBA1-9793E22C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7198" y="1333428"/>
              <a:ext cx="449912" cy="47582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322C4964-4C76-69EB-F4EC-288D4FE18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8222" y="1139335"/>
              <a:ext cx="449912" cy="332395"/>
            </a:xfrm>
            <a:prstGeom prst="rect">
              <a:avLst/>
            </a:prstGeom>
          </p:spPr>
        </p:pic>
      </p:grpSp>
      <p:pic>
        <p:nvPicPr>
          <p:cNvPr id="46" name="Рисунок 45" descr="Изображение выглядит как птиц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A6EB8E-243E-BEC5-1DFC-DEF08F58A7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14" y="515955"/>
            <a:ext cx="5230457" cy="5230457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A9E38D-0EA0-A155-3405-020F18F424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264">
            <a:off x="4541390" y="3401640"/>
            <a:ext cx="1684022" cy="16840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2AAFE0-6726-9835-7F28-18A4ED1E9F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4070" flipH="1">
            <a:off x="2394571" y="3401640"/>
            <a:ext cx="1684022" cy="16840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руг, Торт на день рождения, мультфильм, пон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EDC536-911F-2712-77BF-4811BCBB5E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5" y="1698500"/>
            <a:ext cx="3277819" cy="3308617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49A53B1-8104-2E4C-74A7-7695BC818969}"/>
              </a:ext>
            </a:extLst>
          </p:cNvPr>
          <p:cNvGrpSpPr/>
          <p:nvPr/>
        </p:nvGrpSpPr>
        <p:grpSpPr>
          <a:xfrm>
            <a:off x="2853856" y="1625850"/>
            <a:ext cx="3005567" cy="2046879"/>
            <a:chOff x="-3335006" y="6600345"/>
            <a:chExt cx="3776738" cy="2572069"/>
          </a:xfrm>
        </p:grpSpPr>
        <p:pic>
          <p:nvPicPr>
            <p:cNvPr id="49" name="Рисунок 48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3D8808-CAFA-9ECD-3E1D-2F933041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9177">
              <a:off x="-2625475" y="6587332"/>
              <a:ext cx="1489505" cy="151553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827E670-6E57-2EAB-9440-B530B8DF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868" y="6620769"/>
              <a:ext cx="1489505" cy="151553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8393F9-BD1F-65AC-3709-829F3555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5006" y="7656883"/>
              <a:ext cx="1489505" cy="1515531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3981B6A-B1A7-E961-668B-5B00214E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34209">
              <a:off x="-3203776" y="6825759"/>
              <a:ext cx="1489505" cy="1515531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A4129DD-AB93-9A0E-1AD2-9FB1E8E7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139">
              <a:off x="-1047773" y="7306849"/>
              <a:ext cx="1489505" cy="1515531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стройство, кухонный прибор, Бытовая техника, пли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B8D5B8-4E44-76CB-1DD1-E804247A87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67" y="1968945"/>
            <a:ext cx="3778142" cy="377814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рышка, кухонные принадлежности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362F23-E545-24C1-3D2B-375F2EEDDD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3" y="829750"/>
            <a:ext cx="1849343" cy="18493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ухонные принадлежности, горшок, чайник, заварочный чай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76A11C-DB5E-7DAA-0A1C-65A1401D7F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9" y="1207243"/>
            <a:ext cx="1535554" cy="153555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бувь, башмак, Обувь для ходьбы, сни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C51CF-7ABC-A5DB-A7BC-906E17F37C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98" y="2387881"/>
            <a:ext cx="3561835" cy="345202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80CB98-1E30-A955-02F1-52E80343AD5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00" y="1080294"/>
            <a:ext cx="2166232" cy="219852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5A300D-852C-8E1A-67F7-CFE5B04387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716" y="1216025"/>
            <a:ext cx="2166232" cy="219852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8EE3B8-34D7-FCEF-F638-12B73693A4C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75" y="1363039"/>
            <a:ext cx="2166232" cy="219852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9B0CE1-ED92-A1BA-E89E-03B4AD7285E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20" y="2837303"/>
            <a:ext cx="2352674" cy="235267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6B0A92-7241-B0C5-C88C-2460980BF6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9050" y="1364389"/>
            <a:ext cx="2166232" cy="219852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1D06A4-F72B-A68A-E49C-3B6CE3A613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08" y="2859053"/>
            <a:ext cx="2352674" cy="2352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73FDF-2AF5-FBEA-CD1B-0A1C8E0E809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167227" y="1147554"/>
            <a:ext cx="3989767" cy="3819700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34488" y="2987690"/>
            <a:ext cx="359092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6E7274-BF19-41F8-B3D1-D8C2E1EA7CEF}"/>
</file>

<file path=customXml/itemProps2.xml><?xml version="1.0" encoding="utf-8"?>
<ds:datastoreItem xmlns:ds="http://schemas.openxmlformats.org/officeDocument/2006/customXml" ds:itemID="{C68BEA64-302E-46BE-AE80-662405EC25B2}"/>
</file>

<file path=customXml/itemProps3.xml><?xml version="1.0" encoding="utf-8"?>
<ds:datastoreItem xmlns:ds="http://schemas.openxmlformats.org/officeDocument/2006/customXml" ds:itemID="{9E1DB3D2-20DD-4389-AFFF-7B0CAC0D981C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2025-02-17T12:03:00Z</dcterms:created>
  <dcterms:modified xsi:type="dcterms:W3CDTF">2025-02-17T16:17:23Z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