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405" autoAdjust="0"/>
  </p:normalViewPr>
  <p:slideViewPr>
    <p:cSldViewPr snapToGrid="0">
      <p:cViewPr>
        <p:scale>
          <a:sx n="66" d="100"/>
          <a:sy n="66" d="100"/>
        </p:scale>
        <p:origin x="157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живе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у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норі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3564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5326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3564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5326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78982" y="23396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903809" y="235912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99512" y="383305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78982" y="38387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65036" y="507489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281" y="2349404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043" y="2354754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281" y="3840654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043" y="3840654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8212" y="234940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94851" y="23449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94377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77737" y="383711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9143" y="505328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зайву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картинку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60000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слово,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Ш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знаходиться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73455" y="383851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9158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070C18F9-662D-02D3-8EC2-9068FF62EDCB}"/>
              </a:ext>
            </a:extLst>
          </p:cNvPr>
          <p:cNvGrpSpPr/>
          <p:nvPr/>
        </p:nvGrpSpPr>
        <p:grpSpPr>
          <a:xfrm>
            <a:off x="969158" y="2308845"/>
            <a:ext cx="3284726" cy="1021046"/>
            <a:chOff x="-6635175" y="9498684"/>
            <a:chExt cx="3284726" cy="1021046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1A9CE902-801B-F422-1A82-6C2CECBD250D}"/>
                </a:ext>
              </a:extLst>
            </p:cNvPr>
            <p:cNvSpPr/>
            <p:nvPr/>
          </p:nvSpPr>
          <p:spPr>
            <a:xfrm>
              <a:off x="-6635175" y="9514214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5" name="Рисунок 164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D788DD0-40D7-7F61-A3A4-E8998875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3335" y="9498684"/>
              <a:ext cx="1021046" cy="1021046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445C943-5EC4-0F78-2070-B7BCBC6D4C0F}"/>
              </a:ext>
            </a:extLst>
          </p:cNvPr>
          <p:cNvGrpSpPr/>
          <p:nvPr/>
        </p:nvGrpSpPr>
        <p:grpSpPr>
          <a:xfrm>
            <a:off x="4903620" y="3818190"/>
            <a:ext cx="3284726" cy="989987"/>
            <a:chOff x="573933" y="13447181"/>
            <a:chExt cx="3284726" cy="989987"/>
          </a:xfrm>
        </p:grpSpPr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05C3D156-208D-B99D-AA3A-7E43CA4715F7}"/>
                </a:ext>
              </a:extLst>
            </p:cNvPr>
            <p:cNvSpPr/>
            <p:nvPr/>
          </p:nvSpPr>
          <p:spPr>
            <a:xfrm>
              <a:off x="573933" y="1344718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BA6B12E5-945C-FC0E-45A0-594E5FF9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799" y="13447181"/>
              <a:ext cx="929994" cy="929994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563F6E1E-5D53-8BB6-C353-C7562592E4A9}"/>
              </a:ext>
            </a:extLst>
          </p:cNvPr>
          <p:cNvGrpSpPr/>
          <p:nvPr/>
        </p:nvGrpSpPr>
        <p:grpSpPr>
          <a:xfrm>
            <a:off x="4912767" y="2207455"/>
            <a:ext cx="3284726" cy="1268965"/>
            <a:chOff x="565194" y="9598372"/>
            <a:chExt cx="3284726" cy="1268965"/>
          </a:xfrm>
        </p:grpSpPr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361B38A8-12A2-B445-B6DB-B80DA757D477}"/>
                </a:ext>
              </a:extLst>
            </p:cNvPr>
            <p:cNvSpPr/>
            <p:nvPr/>
          </p:nvSpPr>
          <p:spPr>
            <a:xfrm>
              <a:off x="565194" y="9713136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3" name="Рисунок 162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4B570D-F14B-0F90-A37E-EE514140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73" y="9598372"/>
              <a:ext cx="1187767" cy="1268965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99254" y="233917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69158" y="23368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908542" y="381119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3564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5326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3564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5326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564" y="38118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623" y="23379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326" y="38360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564" y="236359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850" y="486274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451850" y="504805"/>
            <a:ext cx="4337085" cy="1281224"/>
            <a:chOff x="2442683" y="505105"/>
            <a:chExt cx="4337085" cy="128122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442683" y="1324664"/>
              <a:ext cx="433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 — поскакало в </a:t>
              </a:r>
              <a:r>
                <a:rPr lang="ru-RU" sz="2400" dirty="0" err="1"/>
                <a:t>ліс</a:t>
              </a:r>
              <a:r>
                <a:rPr lang="ru-RU" sz="2400" dirty="0"/>
                <a:t>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902170" y="2305916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61045" y="2291895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911952" y="23419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1096" y="233558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8E648F0-41CD-9927-16AF-79BCCF9B912A}"/>
              </a:ext>
            </a:extLst>
          </p:cNvPr>
          <p:cNvGrpSpPr/>
          <p:nvPr/>
        </p:nvGrpSpPr>
        <p:grpSpPr>
          <a:xfrm>
            <a:off x="953154" y="3827337"/>
            <a:ext cx="3284726" cy="989987"/>
            <a:chOff x="15472482" y="12545672"/>
            <a:chExt cx="3284726" cy="989987"/>
          </a:xfrm>
        </p:grpSpPr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E854C8B1-87EB-2B6F-F3CA-CDBB3F13A2DC}"/>
                </a:ext>
              </a:extLst>
            </p:cNvPr>
            <p:cNvSpPr/>
            <p:nvPr/>
          </p:nvSpPr>
          <p:spPr>
            <a:xfrm>
              <a:off x="15472482" y="12545672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81" name="Рисунок 18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EC2EED5-6FD0-6D7D-199E-7028C2B0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91" y="12545672"/>
              <a:ext cx="834308" cy="989987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81C1F17C-6DBF-290A-6AA0-FAD5B98E0820}"/>
              </a:ext>
            </a:extLst>
          </p:cNvPr>
          <p:cNvGrpSpPr/>
          <p:nvPr/>
        </p:nvGrpSpPr>
        <p:grpSpPr>
          <a:xfrm>
            <a:off x="4885326" y="3705281"/>
            <a:ext cx="3284726" cy="1172282"/>
            <a:chOff x="19321110" y="12396949"/>
            <a:chExt cx="3284726" cy="1172282"/>
          </a:xfrm>
        </p:grpSpPr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30811238-52D8-3DD3-6604-7BC2ED90D031}"/>
                </a:ext>
              </a:extLst>
            </p:cNvPr>
            <p:cNvSpPr/>
            <p:nvPr/>
          </p:nvSpPr>
          <p:spPr>
            <a:xfrm>
              <a:off x="19321110" y="1251079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79" name="Рисунок 178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0B0889-4549-A02B-11A3-3D719865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959" y="12396949"/>
              <a:ext cx="1172282" cy="1172282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046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83623" y="381701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45901" y="493402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узимку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71881" y="2302070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50119" y="3813186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50119" y="2287350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1881" y="23356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5984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5984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71881" y="3807538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3528" y="38173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68101" y="482538"/>
            <a:ext cx="3920530" cy="1682802"/>
            <a:chOff x="2650961" y="505105"/>
            <a:chExt cx="3920530" cy="1682802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першими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літерами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28" y="1192726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8318" y="3836043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6556" y="2350143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8318" y="2339219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6556" y="3602957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903809" y="23136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9275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79464" y="38030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901226" y="380423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91" name="Рисунок 190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DB4071-239F-42C3-EAE6-37C9D48EB9E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4" y="1099805"/>
            <a:ext cx="1115936" cy="1115936"/>
          </a:xfrm>
          <a:prstGeom prst="rect">
            <a:avLst/>
          </a:prstGeom>
        </p:spPr>
      </p:pic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4187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ПИШКА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5949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МИШЕНЯ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4187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ЧАШКА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5949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КІШКА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2955" y="38200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4717" y="233100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4717" y="38163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4187" y="232017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73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Підбери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МИШКА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1" y="-344990"/>
            <a:ext cx="5342785" cy="5438192"/>
          </a:xfrm>
          <a:prstGeom prst="rect">
            <a:avLst/>
          </a:prstGeom>
        </p:spPr>
      </p:pic>
      <p:pic>
        <p:nvPicPr>
          <p:cNvPr id="377" name="Picture 37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5812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  <p:bldP spid="109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51D2F-D395-41E7-8EA5-DBD7802AF11A}"/>
</file>

<file path=customXml/itemProps2.xml><?xml version="1.0" encoding="utf-8"?>
<ds:datastoreItem xmlns:ds="http://schemas.openxmlformats.org/officeDocument/2006/customXml" ds:itemID="{8A1A6769-265C-4DEF-8402-90CE65952EC4}"/>
</file>

<file path=customXml/itemProps3.xml><?xml version="1.0" encoding="utf-8"?>
<ds:datastoreItem xmlns:ds="http://schemas.openxmlformats.org/officeDocument/2006/customXml" ds:itemID="{53A279E7-5E7E-4EFA-969A-9A20F4C80713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2025-01-04T11:10:07Z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