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  <p:pic>
        <p:nvPicPr>
          <p:cNvPr id="66" name="Picture 65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2680" y="911225"/>
            <a:ext cx="2381250" cy="3933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</Properties>
</file>