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mp3"/><Relationship Id="rId3" Type="http://schemas.openxmlformats.org/officeDocument/2006/relationships/audio" Target="../media/media1.mp3"/><Relationship Id="rId4" Type="http://schemas.microsoft.com/office/2007/relationships/media" Target="../media/media2.mp3"/><Relationship Id="rId5" Type="http://schemas.openxmlformats.org/officeDocument/2006/relationships/audio" Target="../media/media2.mp3"/><Relationship Id="rId6" Type="http://schemas.microsoft.com/office/2007/relationships/media" Target="../media/media3.mp3"/><Relationship Id="rId7" Type="http://schemas.openxmlformats.org/officeDocument/2006/relationships/audio" Target="../media/media3.mp3"/><Relationship Id="rId8" Type="http://schemas.microsoft.com/office/2007/relationships/media" Target="../media/media4.mp3"/><Relationship Id="rId9" Type="http://schemas.openxmlformats.org/officeDocument/2006/relationships/audio" Target="../media/media4.mp3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1665" y="307721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