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64C2-9580-4CA8-AA61-ADB25E870B3E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A9F78-9EB0-4579-8BF8-6316C394E2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620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A9F78-9EB0-4579-8BF8-6316C394E28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946180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813" y="4384081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08" y="3638550"/>
            <a:ext cx="319087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13985 0.147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27175 0.491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38021 0.243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2024-10-25T20:10:11Z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