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308" y="2664127"/>
            <a:ext cx="1523747" cy="15237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8645640-0D4A-8FF6-DFFE-2AB34F1C5B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0702" y="1204521"/>
            <a:ext cx="1083315" cy="1083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1D364E-8B1A-1C8B-B919-B8695F94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670" y="4110594"/>
            <a:ext cx="1356324" cy="1356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BA918EF-A4B1-30E8-E06C-2556373A4A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1761" y="2814467"/>
            <a:ext cx="1083315" cy="108331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22924E3-552C-4FEF-CF33-3DC6984307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1976" y="2101803"/>
            <a:ext cx="1083315" cy="1083315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079432" y="4035959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8" name="Рисунок 17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71D622AF-AB01-FA1B-43DF-EF350B7CD5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576" y="4166739"/>
            <a:ext cx="1083315" cy="108331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1DE12D-2787-C185-B251-CFF164B0AC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4902" y="4566592"/>
            <a:ext cx="1083315" cy="10833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80C5CCD-2077-7B92-D1C5-5BDA901C0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7615" y="4291121"/>
            <a:ext cx="1083315" cy="1083315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667" y="2315283"/>
            <a:ext cx="30099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2" grpId="1" animBg="1"/>
      <p:bldP spid="57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2024-07-20T09:49:51Z</dcterms:created>
  <dcterms:modified xsi:type="dcterms:W3CDTF">2024-11-20T10:08:37Z</dcterms:modified>
</cp:coreProperties>
</file>