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51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EC576-B6D1-4D77-A9F7-5EAA791E44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89" y="-228876"/>
            <a:ext cx="2179994" cy="2179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0BE68F-D696-4284-8BDA-26CBE4C835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67" y="5098157"/>
            <a:ext cx="1834656" cy="18346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5B179-18EE-4A52-A360-482E6F7AA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009" y="3580202"/>
            <a:ext cx="1553366" cy="1553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2439" y="132528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1589D4-B3C4-4E40-8AA9-7CD59450D4E3}"/>
</file>

<file path=customXml/itemProps2.xml><?xml version="1.0" encoding="utf-8"?>
<ds:datastoreItem xmlns:ds="http://schemas.openxmlformats.org/officeDocument/2006/customXml" ds:itemID="{18174E8D-39E3-46E8-9F86-B7B340BF572C}"/>
</file>

<file path=customXml/itemProps3.xml><?xml version="1.0" encoding="utf-8"?>
<ds:datastoreItem xmlns:ds="http://schemas.openxmlformats.org/officeDocument/2006/customXml" ds:itemID="{5F93C0E1-2C22-4C3A-9393-243898A19717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2025-01-24T10:55:13Z</dcterms:created>
  <dcterms:modified xsi:type="dcterms:W3CDTF">2025-02-02T23:06:13Z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