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95" y="1802100"/>
            <a:ext cx="79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72" y="2273566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506" y="3711927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75455" y="521678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65" y="1964789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11" y="3442605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38" y="585458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683440" y="3511872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5111252" y="478087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радісний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31230" y="320087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998638" y="1810317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350185" y="4665744"/>
            <a:ext cx="16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посміхатися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70" y="2160789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39" y="1662026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81942" y="408901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208" y="564235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782" y="3436521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548" y="3364371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84946" y="342456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725550" y="2882045"/>
            <a:ext cx="14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00995" y="1937226"/>
            <a:ext cx="102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560086" y="4628938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648294" y="4659660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49" y="2355305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34" y="3816353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38743" y="720259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787" y="758751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349" y="1878203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701" y="3592578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48711" y="3548789"/>
            <a:ext cx="14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блискучий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07491" y="4987765"/>
            <a:ext cx="105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сяючий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320540" y="1955759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925367" y="476333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068601" y="3076882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454" y="1075783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9" y="2614692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31312" y="3268447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54" y="755522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923" y="3377100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691" y="755522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52308" y="256444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малюк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51192" y="4051031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дитина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28216" y="226666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629497" y="224320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714044" y="4815311"/>
            <a:ext cx="101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933" y="3584879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380" y="2701086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943666" y="1861865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093" y="615449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1047593" y="3636031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997" y="282437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935389" y="5300856"/>
            <a:ext cx="124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654214" y="3886134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512714" y="1831213"/>
            <a:ext cx="1125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568" y="1984258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7593" y="4075052"/>
            <a:ext cx="138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посмішка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1161846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77860" y="2002155"/>
            <a:ext cx="3390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1C39B8-6934-44A2-9C06-AA821FCC0E6C}"/>
</file>

<file path=customXml/itemProps2.xml><?xml version="1.0" encoding="utf-8"?>
<ds:datastoreItem xmlns:ds="http://schemas.openxmlformats.org/officeDocument/2006/customXml" ds:itemID="{7BAA31FB-DAA1-4C0D-99C6-8A0F6C033F34}"/>
</file>

<file path=customXml/itemProps3.xml><?xml version="1.0" encoding="utf-8"?>
<ds:datastoreItem xmlns:ds="http://schemas.openxmlformats.org/officeDocument/2006/customXml" ds:itemID="{52E5687D-C040-4744-8393-EF20A97B17A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2024-05-09T19:46:00Z</dcterms:created>
  <dcterms:modified xsi:type="dcterms:W3CDTF">2024-12-25T13:24:19Z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