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A625-52DA-492B-7A79-4F273355D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D2948-1104-6903-A053-45F0C28B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D03B1-DFD3-C8D9-AB7A-54816EE5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57995-107C-B3E9-E07F-1F402A2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AC588-7835-1A6E-DAA0-AD997D67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9A851-691C-C49D-C6BA-EE0B159C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0046C-EADE-C704-85C6-9E9BC1C5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B656C-F6C6-4300-8B5F-3D07EE9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7BA90-A821-0663-FF21-AC59CA2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258F1-E3E1-936C-2B6E-428E866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4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0A3606-E3CA-2E75-22BA-2C8B3D2D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12789-0DD2-CEB7-5704-16EF235F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FAF8-9A58-65A2-F0A5-285F9CF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FF2B6-B0BB-0290-18F7-FAEF98E7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9A0C4-36FB-D553-6EA1-0CFA44B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F052-8498-AAAF-0786-1BA59E3C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26DE9-323D-4A5E-D370-525D554B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C011E-84DD-A7E9-66D6-454861FE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2678-677A-BDC7-45DB-C791C23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AED4E-DE2B-7FD2-6D97-44EE855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3983-0E3A-C2A5-FBB9-B5215C8C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FB4E7E-B6B6-993F-FD78-C5FC3898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3D97B-CE8C-BD5C-8598-A65695FA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0FA19-C606-3C56-D3BD-CEAF3857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CD2D4-2456-FA18-CA8A-7EA3E33B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4BF6-E035-5679-D030-0181ED8C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AE4E6-34D2-04B5-3434-7399184D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D293A-0B73-BB37-0E95-84122507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B6D30-84E4-7F41-4AAF-DEA3DB5A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1FD2D-375F-839D-11B0-6414208E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429842-1935-1B4E-AB8B-2D8E168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98C5-50A8-C9B0-0726-18CD14FE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6005A-BFBF-EE17-321E-6DC19895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DDCD7-5254-7973-56FB-15026B56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52E0C-8430-6E19-3DC3-09C056A92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1765AA-EA54-6A46-C517-8859D8721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A1158C-EA4D-1A5A-38E1-5AD25EC6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DE6713-FD09-D3BF-EE07-98D12F6F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0A4411-BD09-2E83-23AC-6F0DE7B4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1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B61C-350B-5D10-7599-BC9261D8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300010-249F-0C9F-DC75-3650C55D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76E725-EC74-7BC0-D6AE-7FDFF25F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59AE1-7960-8071-BD64-7A84D36B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C07FCF-DD58-1EAF-6241-788A4804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CFA717-DFB9-1AA1-4B57-1922F2AD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4FA722-8595-14D2-C63D-4A75263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3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5B37E-47D6-30B6-8287-E87DD556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A4023-DB77-633B-3F4B-7B2C3E45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1F65A-A8FC-CB13-89DA-378E1C48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47C92-ABE6-70CB-EC0B-2B0E92C1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D2608-784B-AC15-01B7-7312211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1D64F-0813-76B4-4960-695CD806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8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A532-8945-EB7C-0628-F725A581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E9978E-C703-87E5-5532-F27085CB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F11BF-65B7-1920-8348-A03CEC6A4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5858D-23D0-154D-04A8-B9A53097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59A4D-2356-E4A4-06A9-18AB09C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14C73-9387-6A45-33BD-431A1AB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98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2584B-C9FD-AA5E-95EC-3B281E93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3AED4-2E3F-58A0-EFDF-5EEE3FC1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04343-7206-C288-245E-CA853A7CF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68D88-3F0D-E0C2-F3C1-96923F4C0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4565F-F28E-7275-3B0F-FB21AF838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4DB11-4594-AF57-D6B3-AF3DC1316B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619F2-E260-1A4C-1BFF-CCDFFA8A3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C2B52-9166-3E38-7179-F80AD93F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95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2AA5F4-8705-C6B7-A599-7B921EAC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" y="40594"/>
            <a:ext cx="1154438" cy="115443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D0FE42-EF52-5AAC-6683-11E37E5C7B66}"/>
              </a:ext>
            </a:extLst>
          </p:cNvPr>
          <p:cNvSpPr/>
          <p:nvPr/>
        </p:nvSpPr>
        <p:spPr>
          <a:xfrm>
            <a:off x="5890484" y="1613628"/>
            <a:ext cx="5249893" cy="4842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D6E954-C2CA-389D-3E82-1B0C1386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978" y="2197352"/>
            <a:ext cx="3748808" cy="37488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77D9FF-B4D8-6825-AC04-1C5C8E306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2" y="1689675"/>
            <a:ext cx="4573158" cy="45731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EF44D0-643D-8C08-58D5-314679CC8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517" y="1783710"/>
            <a:ext cx="4704737" cy="470473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3D53-5C6A-35C4-79AD-2F83306D08CC}"/>
              </a:ext>
            </a:extLst>
          </p:cNvPr>
          <p:cNvGrpSpPr/>
          <p:nvPr/>
        </p:nvGrpSpPr>
        <p:grpSpPr>
          <a:xfrm>
            <a:off x="6257967" y="1657446"/>
            <a:ext cx="4572396" cy="4573620"/>
            <a:chOff x="6205465" y="1719165"/>
            <a:chExt cx="4572396" cy="457362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7942D3-EE17-B974-6419-03F78F05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2449" y="1719165"/>
              <a:ext cx="3357586" cy="457362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698AE72-582D-1DE7-D10C-132702411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6812069" y="1811409"/>
              <a:ext cx="3359187" cy="4572396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A9B89-3DF3-084C-0034-479F7DE6B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218" y="1990896"/>
            <a:ext cx="4219186" cy="421918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31175AB-411B-F873-9EF0-FB1FC997F2C2}"/>
              </a:ext>
            </a:extLst>
          </p:cNvPr>
          <p:cNvGrpSpPr/>
          <p:nvPr/>
        </p:nvGrpSpPr>
        <p:grpSpPr>
          <a:xfrm>
            <a:off x="5378787" y="881122"/>
            <a:ext cx="6243903" cy="6243903"/>
            <a:chOff x="5323118" y="715697"/>
            <a:chExt cx="6243903" cy="6243903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F04B4CF-3D43-2FC4-A61D-A71089BA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18" y="715697"/>
              <a:ext cx="6243903" cy="624390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6543DD-282A-4AB2-F1C4-2F11E8DC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35" y="2493730"/>
              <a:ext cx="4447473" cy="227933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D239850-6AAA-8B35-F435-94F17EA1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195053" y="3433686"/>
              <a:ext cx="4450466" cy="2280102"/>
            </a:xfrm>
            <a:prstGeom prst="rect">
              <a:avLst/>
            </a:prstGeom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C8C3FF2-15FE-91E7-CFA4-6CA2504E06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6923" y="1778302"/>
            <a:ext cx="4400082" cy="4400082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2DC03D1-5453-75A4-4FB7-4A3629BF27EB}"/>
              </a:ext>
            </a:extLst>
          </p:cNvPr>
          <p:cNvGrpSpPr/>
          <p:nvPr/>
        </p:nvGrpSpPr>
        <p:grpSpPr>
          <a:xfrm>
            <a:off x="6244178" y="1767932"/>
            <a:ext cx="4488732" cy="4488732"/>
            <a:chOff x="6234198" y="1888690"/>
            <a:chExt cx="4488732" cy="448873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11614C-B56A-45CF-5811-009D5510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982" y="1901183"/>
              <a:ext cx="4373016" cy="437301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713D8F8-4CA9-0F5B-4CCA-E2197E79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98" y="1888690"/>
              <a:ext cx="4488732" cy="448873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9B5D045-1930-52D6-4095-8E74578CEA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1963" y="2581075"/>
            <a:ext cx="4831304" cy="336870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0A94E8-CCFA-B050-C344-71E18C2518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226" r="935" b="-3177"/>
          <a:stretch/>
        </p:blipFill>
        <p:spPr>
          <a:xfrm rot="5400000">
            <a:off x="6097847" y="1571020"/>
            <a:ext cx="4675244" cy="48313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401FC4F-4960-68D6-A2DF-E5B8D0F308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79" y="2161256"/>
            <a:ext cx="4671301" cy="387846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F323AC7-19DB-9304-10B3-61D391DA0EAE}"/>
              </a:ext>
            </a:extLst>
          </p:cNvPr>
          <p:cNvGrpSpPr/>
          <p:nvPr/>
        </p:nvGrpSpPr>
        <p:grpSpPr>
          <a:xfrm>
            <a:off x="6013451" y="1606224"/>
            <a:ext cx="4842590" cy="4842590"/>
            <a:chOff x="3166857" y="780975"/>
            <a:chExt cx="4842590" cy="48425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8C5E91A-295D-484D-760E-B809F2A6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18" y="970108"/>
              <a:ext cx="4442970" cy="444297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8BFC2FA8-9D4C-0832-A515-84629937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57" y="780975"/>
              <a:ext cx="4842590" cy="4842590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541CE85-0B52-6567-75E9-D7A0024627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04" y="1944581"/>
            <a:ext cx="4151702" cy="415170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1520168-A27C-EE0B-E1F4-45864B19B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52" y="1503520"/>
            <a:ext cx="4918380" cy="491838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480D174-BEAB-B444-E581-1746078303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9372" y="1855711"/>
            <a:ext cx="4295401" cy="4295401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9C232B7-6712-4AAE-6D27-F528EFC1CC85}"/>
              </a:ext>
            </a:extLst>
          </p:cNvPr>
          <p:cNvGrpSpPr/>
          <p:nvPr/>
        </p:nvGrpSpPr>
        <p:grpSpPr>
          <a:xfrm>
            <a:off x="5950172" y="1602790"/>
            <a:ext cx="4915803" cy="4884351"/>
            <a:chOff x="5927719" y="1590096"/>
            <a:chExt cx="4915803" cy="4884351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8DF67780-3DA7-4A4F-5CE0-702243C6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5400000">
              <a:off x="5966299" y="1590096"/>
              <a:ext cx="4877223" cy="4877223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D6B98A1-C07B-150E-7B27-9BA00FB9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927719" y="1597224"/>
              <a:ext cx="4877223" cy="4877223"/>
            </a:xfrm>
            <a:prstGeom prst="rect">
              <a:avLst/>
            </a:prstGeom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F84C6CF0-1626-8DF9-79A1-4C4BF7498BB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874622"/>
            <a:ext cx="4896461" cy="48964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D10118-60FF-B7CA-FF35-EC993063AE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39" y="1830768"/>
            <a:ext cx="4571099" cy="426388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3B0CE9A-8F07-0FB6-41EB-23754AF50C1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17" y="2026455"/>
            <a:ext cx="4336980" cy="433698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3F8ED02-4543-6DD0-17D1-17335060F8B1}"/>
              </a:ext>
            </a:extLst>
          </p:cNvPr>
          <p:cNvGrpSpPr/>
          <p:nvPr/>
        </p:nvGrpSpPr>
        <p:grpSpPr>
          <a:xfrm>
            <a:off x="6257232" y="1859209"/>
            <a:ext cx="4425084" cy="4453835"/>
            <a:chOff x="6243324" y="1727559"/>
            <a:chExt cx="4425084" cy="4453835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F54C0A75-120F-F80E-14B2-F607CDEB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24" y="1839845"/>
              <a:ext cx="4341549" cy="434154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04A425B4-FCD1-1629-0AF7-47318F33C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 rot="16200000">
              <a:off x="6327680" y="1727559"/>
              <a:ext cx="4340728" cy="434072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A6E3A6-F04E-5B7C-4C7F-5E6DEA6FF9E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06" y="2282103"/>
            <a:ext cx="3217528" cy="391239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ED804BB-AE44-8620-AC6A-01F6E14DD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213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4866" y="2954867"/>
            <a:ext cx="40005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7</cp:revision>
  <dcterms:created xsi:type="dcterms:W3CDTF">2024-08-18T10:13:16Z</dcterms:created>
  <dcterms:modified xsi:type="dcterms:W3CDTF">2024-08-25T13:03:26Z</dcterms:modified>
</cp:coreProperties>
</file>