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Relationship Id="rId40" Type="http://schemas.openxmlformats.org/officeDocument/2006/relationships/image" Target="../media/image39.png"/><Relationship Id="rId41" Type="http://schemas.openxmlformats.org/officeDocument/2006/relationships/image" Target="../media/image40.png"/><Relationship Id="rId42" Type="http://schemas.openxmlformats.org/officeDocument/2006/relationships/image" Target="../media/image41.png"/><Relationship Id="rId43" Type="http://schemas.openxmlformats.org/officeDocument/2006/relationships/image" Target="../media/image42.png"/><Relationship Id="rId44" Type="http://schemas.openxmlformats.org/officeDocument/2006/relationships/image" Target="../media/image43.png"/><Relationship Id="rId45" Type="http://schemas.openxmlformats.org/officeDocument/2006/relationships/image" Target="../media/image44.png"/><Relationship Id="rId46" Type="http://schemas.openxmlformats.org/officeDocument/2006/relationships/image" Target="../media/image45.png"/><Relationship Id="rId47" Type="http://schemas.openxmlformats.org/officeDocument/2006/relationships/image" Target="../media/image46.png"/><Relationship Id="rId48" Type="http://schemas.openxmlformats.org/officeDocument/2006/relationships/image" Target="../media/image47.png"/><Relationship Id="rId49" Type="http://schemas.openxmlformats.org/officeDocument/2006/relationships/image" Target="../media/image48.png"/><Relationship Id="rId50" Type="http://schemas.openxmlformats.org/officeDocument/2006/relationships/image" Target="../media/image49.png"/><Relationship Id="rId51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2B405187-EA73-BD23-8538-4B37361F688A}"/>
              </a:ext>
            </a:extLst>
          </p:cNvPr>
          <p:cNvSpPr/>
          <p:nvPr/>
        </p:nvSpPr>
        <p:spPr>
          <a:xfrm>
            <a:off x="2543128" y="309566"/>
            <a:ext cx="4072161" cy="408348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8EA05340-F347-7A3D-B880-43E0885CEB9B}"/>
              </a:ext>
            </a:extLst>
          </p:cNvPr>
          <p:cNvSpPr/>
          <p:nvPr/>
        </p:nvSpPr>
        <p:spPr>
          <a:xfrm>
            <a:off x="2842201" y="4649669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50B571D-D702-04EA-0EB5-5AD05140C952}"/>
              </a:ext>
            </a:extLst>
          </p:cNvPr>
          <p:cNvSpPr/>
          <p:nvPr/>
        </p:nvSpPr>
        <p:spPr>
          <a:xfrm>
            <a:off x="4645786" y="4649668"/>
            <a:ext cx="1761946" cy="1695103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8" name="Рисунок 17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EE6AA3-B23F-617B-F9D1-3785A15855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7" y="35878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Изображение выглядит как рисунок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1DABA-C4A1-8E7E-6AF8-6FBB31ABE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6" y="3435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8A2995-612B-51B4-4294-962F2C0C63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3647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A82B8E-6875-9EA3-F349-129159A4C8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5" y="328218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Рисунок 37" descr="Изображение выглядит как рисунок, зарисовка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5EFDA7-F8F9-CD60-5264-6F1C59FC3F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4" y="341297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Рисунок 54" descr="Изображение выглядит как рисунок, зарисовка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0E752E-0745-7688-B5E1-D23C873E71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22" y="331653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Рисунок 5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BCF8E3-A8EE-4C0D-0DE7-9DB4D1A281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128" y="34209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 descr="Изображение выглядит как контейнер, стекло, Сосуды для напитков, Высокий стака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AB346D-D72E-F1FB-8DC8-AC0F28D3C6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21" y="4616246"/>
            <a:ext cx="1761946" cy="1761946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пить, чай, Сосуды для напитков, Предметы сервиров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7157E2-059E-EAC9-6E08-509EF71452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262" y="4664150"/>
            <a:ext cx="1857375" cy="185737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33598B6-761C-5FAB-A9D9-CE6524B503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5004">
            <a:off x="4607250" y="4852253"/>
            <a:ext cx="1839368" cy="137952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мерная рейка, лин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BFFAAE-76CD-F4DC-E431-E0C2CA0B9C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794" y="4751407"/>
            <a:ext cx="1491624" cy="1491624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D28A95A-55CB-4E7A-7D0F-007DFA4E86A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740" y="4788802"/>
            <a:ext cx="1491624" cy="1491624"/>
          </a:xfrm>
          <a:prstGeom prst="rect">
            <a:avLst/>
          </a:prstGeom>
        </p:spPr>
      </p:pic>
      <p:pic>
        <p:nvPicPr>
          <p:cNvPr id="81" name="Рисунок 80" descr="Изображение выглядит как блокнот, ноутбук, компьютер, Электронное устрой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E466969-309F-D075-C7B5-F6D25CA720E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69" y="4664148"/>
            <a:ext cx="1883449" cy="1695104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бель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2490040-D525-C3B7-5DE4-E89FBEC2C05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19" y="4615231"/>
            <a:ext cx="1825393" cy="1825393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Прямоугольник, баг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A8202-2348-180B-E6E7-0E79330E8F1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939" y="4684468"/>
            <a:ext cx="1615271" cy="1615271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мяч, баскетбо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AA5135-3321-B587-B1F8-73DC6574FA0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5" y="4710205"/>
            <a:ext cx="1663622" cy="1663622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41C4CFA-FBE6-040A-9755-EAE39B182B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005" y="4740968"/>
            <a:ext cx="1573917" cy="1573917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3DB3B4A-5E6B-9D0B-D294-13522BB3FC1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48" y="4648252"/>
            <a:ext cx="1695605" cy="1695605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скусство, Детское искусство, палитра, Художественная роспис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E0BEB8-7EA8-EF53-7844-4C5A0D333E9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78" y="4658489"/>
            <a:ext cx="1796512" cy="179651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Детское искусство, искусство, творческий подх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5F9862-74E6-CFEB-1622-949519755BD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26" y="4671343"/>
            <a:ext cx="1663621" cy="1663621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яблоко, фрукт, сердце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361566-9DA7-FAB3-64DE-A18E22A9745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054" y="4705144"/>
            <a:ext cx="1290612" cy="1573917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рисунок, иллюстрация, зарисовк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3DA3E9-90DA-0877-F3E6-F5DC4185282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75" y="31696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 descr="Изображение выглядит как цветок, сердце, розов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F548C27-6146-992A-E529-A1150FFC0A3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31" y="4676240"/>
            <a:ext cx="1684282" cy="1684282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суп, еда, посуда, блюд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350F03-C7BB-78AE-E905-1A4B2CF8947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385" y="4615231"/>
            <a:ext cx="1691802" cy="1691802"/>
          </a:xfrm>
          <a:prstGeom prst="rect">
            <a:avLst/>
          </a:prstGeom>
        </p:spPr>
      </p:pic>
      <p:pic>
        <p:nvPicPr>
          <p:cNvPr id="61" name="Рисунок 60" descr="Изображение выглядит как рисунок, иллюстрация, Детское искусство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E552C5B-CD24-B552-783C-DDE9BABC471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9" y="32583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5" name="Рисунок 34" descr="Изображение выглядит как инструмент,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71A8A-A697-F375-ED6D-FAFE9A87F15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619" y="4650605"/>
            <a:ext cx="1663621" cy="166362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инструмент, щетка, зубная щет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FB3B1A1-17EB-321E-D748-63494C312D3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688" y="4708876"/>
            <a:ext cx="1638754" cy="1638754"/>
          </a:xfrm>
          <a:prstGeom prst="rect">
            <a:avLst/>
          </a:prstGeom>
        </p:spPr>
      </p:pic>
      <p:pic>
        <p:nvPicPr>
          <p:cNvPr id="63" name="Рисунок 62" descr="Изображение выглядит как рисунок, велосипед, Велосипедное колесо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A503F0-01BF-93F0-6B87-4FBE97D1A66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538" y="309566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Рисунок 39" descr="Изображение выглядит как колесо, транспорт, велосипед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A338AAC-266F-8B0E-316A-4B0443EFF9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46" y="4521259"/>
            <a:ext cx="1852568" cy="1852568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колесо, транспорт, шина, транспортное сред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F20DC7-FD23-9050-F3E0-42A300B0006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86" y="4730112"/>
            <a:ext cx="1593677" cy="159367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3BDB2D-92F2-F8EC-C324-01208FFF1B8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59" y="316754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 descr="Изображение выглядит как ложка, Кухонная утварь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08F86D-2452-ABE6-F2EC-73A5F336A3B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861" y="4638362"/>
            <a:ext cx="1630728" cy="1630728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инструмент, метла, ве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F81B44-54F5-BB50-F8FC-59F7E0E7800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737" y="4636853"/>
            <a:ext cx="1779217" cy="1779217"/>
          </a:xfrm>
          <a:prstGeom prst="rect">
            <a:avLst/>
          </a:prstGeom>
        </p:spPr>
      </p:pic>
      <p:pic>
        <p:nvPicPr>
          <p:cNvPr id="69" name="Рисунок 68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3A7509-E3BA-CAD0-BDF5-77269F26944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948" y="32353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Изображение выглядит как плавсредство, лодка, транспорт, корабл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AF371BD-11C9-3465-DEB1-C048E2EC5F09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858" y="4667558"/>
            <a:ext cx="1749642" cy="1749642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BB3E2FD-BBDC-368F-22DE-695378D214E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02" y="4689448"/>
            <a:ext cx="1727257" cy="172725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7F96CE1-DA51-79D6-212E-AEBE0E959A1F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693" y="311605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Рисунок 53" descr="Изображение выглядит как кукуруза, еда, Кукурузный початок, Кукурузные зер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42D9DC7-3AAB-C27F-88B0-4E07AF250E1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45" y="4620224"/>
            <a:ext cx="1758285" cy="1758285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банан, фрукт, Плантан, Банан С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799BEED-4DA2-1EF8-C2CB-D8EE03A7697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074" y="4643411"/>
            <a:ext cx="1645877" cy="1663622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скейтборд, графическая вставка, рисунок, катание на сноуборд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CB10EB-58A8-7BD8-42E8-7A76776451A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27" y="4716658"/>
            <a:ext cx="1569730" cy="1569730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мультфильм, Графика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1CADAA-1D58-CDC8-7F9A-382537B403F4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75" y="4735423"/>
            <a:ext cx="1695104" cy="1695104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рисунок, Детское искусство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C72F3F1-865A-4652-854C-2D1CDBD5A79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190" y="313702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70B1BA-8FC2-255D-2281-10828AD33993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932" y="320011"/>
            <a:ext cx="4034267" cy="4034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51885ED-A29E-B1F8-8098-1328F957C10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694" y="4608217"/>
            <a:ext cx="1787643" cy="1787643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нструмент, моло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367455-E6E0-4312-A44C-112B1E54CAB9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87" y="4690357"/>
            <a:ext cx="1569730" cy="15697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2889" y="224039"/>
            <a:ext cx="4453105" cy="4263288"/>
          </a:xfrm>
          <a:prstGeom prst="rect">
            <a:avLst/>
          </a:prstGeom>
        </p:spPr>
      </p:pic>
      <p:pic>
        <p:nvPicPr>
          <p:cNvPr id="406" name="Picture 405" descr="image.png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736155" y="3708651"/>
            <a:ext cx="2924175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500"/>
                            </p:stCondLst>
                            <p:childTnLst>
                              <p:par>
                                <p:cTn id="2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500"/>
                            </p:stCondLst>
                            <p:childTnLst>
                              <p:par>
                                <p:cTn id="2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500"/>
                            </p:stCondLst>
                            <p:childTnLst>
                              <p:par>
                                <p:cTn id="3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5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500"/>
                            </p:stCondLst>
                            <p:childTnLst>
                              <p:par>
                                <p:cTn id="3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1" fill="hold">
                      <p:stCondLst>
                        <p:cond delay="indefinite"/>
                      </p:stCondLst>
                      <p:childTnLst>
                        <p:par>
                          <p:cTn id="362" fill="hold">
                            <p:stCondLst>
                              <p:cond delay="0"/>
                            </p:stCondLst>
                            <p:childTnLst>
                              <p:par>
                                <p:cTn id="3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3" fill="hold">
                            <p:stCondLst>
                              <p:cond delay="500"/>
                            </p:stCondLst>
                            <p:childTnLst>
                              <p:par>
                                <p:cTn id="3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6" fill="hold">
                      <p:stCondLst>
                        <p:cond delay="0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1" fill="hold">
                      <p:stCondLst>
                        <p:cond delay="indefinite"/>
                      </p:stCondLst>
                      <p:childTnLst>
                        <p:par>
                          <p:cTn id="402" fill="hold">
                            <p:stCondLst>
                              <p:cond delay="0"/>
                            </p:stCondLst>
                            <p:childTnLst>
                              <p:par>
                                <p:cTn id="4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303B373-17FC-4A02-9E28-57A0130E0C2B}"/>
</file>

<file path=customXml/itemProps2.xml><?xml version="1.0" encoding="utf-8"?>
<ds:datastoreItem xmlns:ds="http://schemas.openxmlformats.org/officeDocument/2006/customXml" ds:itemID="{7E87D769-4C07-49E6-9E57-90915B623841}"/>
</file>

<file path=customXml/itemProps3.xml><?xml version="1.0" encoding="utf-8"?>
<ds:datastoreItem xmlns:ds="http://schemas.openxmlformats.org/officeDocument/2006/customXml" ds:itemID="{B3D6E448-48CF-4639-BE7F-7BEDB0A30E7B}"/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2025-02-18T13:10:05Z</dcterms:created>
  <dcterms:modified xsi:type="dcterms:W3CDTF">2025-02-19T13:22:04Z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