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340" y="2106668"/>
            <a:ext cx="4248150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