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589462" y="164570"/>
            <a:ext cx="7280805" cy="6109230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5660923" y="1429942"/>
            <a:ext cx="5518363" cy="4252117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5153098" y="1151142"/>
            <a:ext cx="5694880" cy="4275451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5394343" y="1500639"/>
            <a:ext cx="5465242" cy="4110723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5226192" y="1151142"/>
            <a:ext cx="5773080" cy="4268880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5279556" y="1272416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5502377" y="1028407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5325748" y="949996"/>
            <a:ext cx="5784621" cy="4537432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5158699" y="1255775"/>
            <a:ext cx="6384513" cy="4951749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5278908" y="1001330"/>
            <a:ext cx="6012647" cy="4734307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5179643" y="971494"/>
            <a:ext cx="6156334" cy="4841025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61" y="1821730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291" y="3206250"/>
            <a:ext cx="35909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2024-07-26T08:49:24Z</dcterms:created>
  <dcterms:modified xsi:type="dcterms:W3CDTF">2024-11-17T20:01:18Z</dcterms:modified>
</cp:coreProperties>
</file>