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219450"/>
            <a:ext cx="34290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