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5070" y="1860550"/>
            <a:ext cx="38957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