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0BA5-DCE3-41A6-984C-F9282F7A97F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497-2C98-4082-867E-0D456CC18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796" y="3429000"/>
            <a:ext cx="3435031" cy="3061346"/>
          </a:xfrm>
          <a:prstGeom prst="rect">
            <a:avLst/>
          </a:prstGeom>
        </p:spPr>
      </p:pic>
      <p:sp>
        <p:nvSpPr>
          <p:cNvPr id="11" name="Пузырек для мыслей: облако 10"/>
          <p:cNvSpPr/>
          <p:nvPr/>
        </p:nvSpPr>
        <p:spPr>
          <a:xfrm>
            <a:off x="3357227" y="364662"/>
            <a:ext cx="4195482" cy="2850777"/>
          </a:xfrm>
          <a:prstGeom prst="cloudCallout">
            <a:avLst>
              <a:gd name="adj1" fmla="val -39295"/>
              <a:gd name="adj2" fmla="val 62500"/>
            </a:avLst>
          </a:prstGeom>
          <a:solidFill>
            <a:schemeClr val="bg1">
              <a:alpha val="82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53" y="693237"/>
            <a:ext cx="1665429" cy="22322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0583"/>
          <a:stretch>
            <a:fillRect/>
          </a:stretch>
        </p:blipFill>
        <p:spPr>
          <a:xfrm>
            <a:off x="4038273" y="693237"/>
            <a:ext cx="2778169" cy="2193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73" y="866933"/>
            <a:ext cx="2496235" cy="15796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15084"/>
          <a:stretch>
            <a:fillRect/>
          </a:stretch>
        </p:blipFill>
        <p:spPr>
          <a:xfrm>
            <a:off x="4622253" y="597578"/>
            <a:ext cx="1665429" cy="23849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55" y="529722"/>
            <a:ext cx="2254069" cy="2254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3855"/>
          <a:stretch>
            <a:fillRect/>
          </a:stretch>
        </p:blipFill>
        <p:spPr>
          <a:xfrm>
            <a:off x="4415607" y="632688"/>
            <a:ext cx="2121189" cy="2395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16347"/>
          <a:stretch>
            <a:fillRect/>
          </a:stretch>
        </p:blipFill>
        <p:spPr>
          <a:xfrm>
            <a:off x="4881879" y="768731"/>
            <a:ext cx="1411127" cy="2211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1592" b="1730"/>
          <a:stretch>
            <a:fillRect/>
          </a:stretch>
        </p:blipFill>
        <p:spPr>
          <a:xfrm>
            <a:off x="4703589" y="797530"/>
            <a:ext cx="1832845" cy="1974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6798" r="7403" b="6411"/>
          <a:stretch>
            <a:fillRect/>
          </a:stretch>
        </p:blipFill>
        <p:spPr>
          <a:xfrm>
            <a:off x="4503009" y="635469"/>
            <a:ext cx="2104099" cy="2083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69" y="3670372"/>
            <a:ext cx="3071481" cy="2657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731" y="748542"/>
            <a:ext cx="2350654" cy="2350654"/>
          </a:xfrm>
          <a:prstGeom prst="rect">
            <a:avLst/>
          </a:prstGeom>
        </p:spPr>
      </p:pic>
      <p:pic>
        <p:nvPicPr>
          <p:cNvPr id="139" name="Picture 13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3755" y="2055043"/>
            <a:ext cx="37433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2024-05-14T20:13:00Z</dcterms:created>
  <dcterms:modified xsi:type="dcterms:W3CDTF">2024-10-21T14:14:22Z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2939248F5DE7414B99FF9734E52786A4_12</vt:lpwstr>
  </property>
  <property fmtid="{D5CDD505-2E9C-101B-9397-08002B2CF9AE}" pid="3" name="KSOProductBuildVer">
    <vt:lpwstr>1033-12.2.0.17119</vt:lpwstr>
  </property>
</Properties>
</file>