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8003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6A5AA9-E9A6-43E7-A426-F7618CEB16E8}"/>
</file>

<file path=customXml/itemProps2.xml><?xml version="1.0" encoding="utf-8"?>
<ds:datastoreItem xmlns:ds="http://schemas.openxmlformats.org/officeDocument/2006/customXml" ds:itemID="{12680C59-5706-496C-9609-788F4CCE0895}"/>
</file>

<file path=customXml/itemProps3.xml><?xml version="1.0" encoding="utf-8"?>
<ds:datastoreItem xmlns:ds="http://schemas.openxmlformats.org/officeDocument/2006/customXml" ds:itemID="{73663F69-94FE-41E7-9116-AFB83EEDA358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2025-02-14T13:19:53Z</dcterms:created>
  <dcterms:modified xsi:type="dcterms:W3CDTF">2025-02-24T10:41:14Z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