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hdphoto2.wdp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3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" name="Picture 308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900157" y="3399719"/>
            <a:ext cx="31051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