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C289252-4078-0FD2-35DE-E55D5F7D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754711"/>
            <a:ext cx="2499577" cy="1829269"/>
            <a:chOff x="6662968" y="4754711"/>
            <a:chExt cx="2499577" cy="182926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159" y="4754711"/>
              <a:ext cx="1829269" cy="182926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876959"/>
            <a:ext cx="2489200" cy="2125255"/>
            <a:chOff x="3830427" y="876959"/>
            <a:chExt cx="2489200" cy="212525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45" y="876959"/>
              <a:ext cx="2125255" cy="212525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26458" y="1176020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51413" y="1188654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496" y="3014881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64439" y="3008578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8146" y="3016978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7540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27829" y="4845380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0050" y="4857923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29865" y="1177807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61" y="2158737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2" y="192257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6476" y="1099054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5091" y="3031202"/>
            <a:ext cx="31813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2024-08-12T04:22:49Z</dcterms:created>
  <dcterms:modified xsi:type="dcterms:W3CDTF">2024-08-12T13:02:23Z</dcterms:modified>
</cp:coreProperties>
</file>