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в помещении, Столярные изделия, дизайн интерьера, выдвижной ящи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14324" y="184826"/>
            <a:ext cx="8220075" cy="655887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2871" y="694440"/>
            <a:ext cx="92964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Стеклянный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стакан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сковородка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кастрюля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Столовый сервиз, красивый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поднос,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Солонка, маслёнка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— всё это посуда.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мисочка с  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суп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что любит мой пёс.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Собака съест суп и хвост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завиляет,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 после обеда с   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миск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играет.!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Изображение выглядит как контейнер, стекло, Сосуды для напитков, Прозрачный материал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77" y="339047"/>
            <a:ext cx="1263978" cy="126397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хонные принадлежности, кастрюля, Посуда и формы для выпечки, сковоро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84" y="114301"/>
            <a:ext cx="1851876" cy="185187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рышка, горшок, Горшок, Посуда и формы для выпечки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556" y="82877"/>
            <a:ext cx="1851876" cy="18518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утылка, Предметная фотография, Банка Мейсона, крыш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9" y="2120341"/>
            <a:ext cx="1929942" cy="155746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изайн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23881" r="3757" b="19023"/>
          <a:stretch>
            <a:fillRect/>
          </a:stretch>
        </p:blipFill>
        <p:spPr>
          <a:xfrm rot="975247">
            <a:off x="5983995" y="1482510"/>
            <a:ext cx="1832651" cy="108799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шляпа, дизайн, иллюстрация, золот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56" y="2197092"/>
            <a:ext cx="1480713" cy="14807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31" y="3160331"/>
            <a:ext cx="1272802" cy="127280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8974" y="2898149"/>
            <a:ext cx="923005" cy="133842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2" t="39770" r="-2074" b="31257"/>
          <a:stretch>
            <a:fillRect/>
          </a:stretch>
        </p:blipFill>
        <p:spPr>
          <a:xfrm rot="18235161" flipH="1">
            <a:off x="4500814" y="4135085"/>
            <a:ext cx="745197" cy="126898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иска, посуд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37" y="5172655"/>
            <a:ext cx="1272802" cy="1272802"/>
          </a:xfrm>
          <a:prstGeom prst="rect">
            <a:avLst/>
          </a:prstGeom>
        </p:spPr>
      </p:pic>
      <p:pic>
        <p:nvPicPr>
          <p:cNvPr id="8" name="Рисунок 7" descr="Изображение выглядит как Предметы сервировки, кружка, кофейная чашка, соусни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2" r="1466"/>
          <a:stretch>
            <a:fillRect/>
          </a:stretch>
        </p:blipFill>
        <p:spPr>
          <a:xfrm>
            <a:off x="4964073" y="2257425"/>
            <a:ext cx="1579602" cy="1442276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22030" y="2677160"/>
            <a:ext cx="216217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2024-05-13T12:07:00Z</dcterms:created>
  <dcterms:modified xsi:type="dcterms:W3CDTF">2024-07-08T08:41:03Z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C2587AF6967C4F1798B97258EF9E90E6_12</vt:lpwstr>
  </property>
  <property fmtid="{D5CDD505-2E9C-101B-9397-08002B2CF9AE}" pid="3" name="KSOProductBuildVer">
    <vt:lpwstr>1033-12.2.0.17119</vt:lpwstr>
  </property>
</Properties>
</file>