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542" y="405802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3642" y="5675869"/>
            <a:ext cx="1359599" cy="123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6574" y="192357"/>
            <a:ext cx="2009450" cy="209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750" y="3151221"/>
            <a:ext cx="28289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2024-11-21T15:11:04Z</dcterms:created>
  <dcterms:modified xsi:type="dcterms:W3CDTF">2024-11-22T08:58:09Z</dcterms:modified>
</cp:coreProperties>
</file>