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63" y="3695461"/>
            <a:ext cx="2638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