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ink/ink1.xml" ContentType="application/inkml+xml"/>
  <Override PartName="/ppt/media/image9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 varScale="1">
        <p:scale>
          <a:sx n="102" d="100"/>
          <a:sy n="102" d="100"/>
        </p:scale>
        <p:origin x="312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Relationship Id="rId8" Type="http://schemas.openxmlformats.org/officeDocument/2006/relationships/customXml" Target="../customXml/item1.xml"/><Relationship Id="rId9" Type="http://schemas.openxmlformats.org/officeDocument/2006/relationships/customXml" Target="../customXml/item2.xml"/><Relationship Id="rId10" Type="http://schemas.openxmlformats.org/officeDocument/2006/relationships/customXml" Target="../customXml/item3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4T10:34:36.24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63 24575,'42'1'0,"-1"-3"0,1 0 0,56-13 0,-53 4 0,-6 1 0,0 2 0,0 2 0,60-3 0,-43 8 0,100 4 0,-133 0 0,-1 2 0,1 0 0,-1 1 0,26 11 0,86 43 0,-13-5 0,-70-32 0,-29-13 0,1-1 0,35 10 0,-51-17 0,0 1 0,0 0 0,0 0 0,0 1 0,-1 0 0,8 5 0,28 15 0,5-3-185,0 2 0,50 33-1,-77-45 160,1-1-1,0-1 1,41 12-1,-6-2-69,-1-4 83,-44-13 43,-1 0-1,0 1 1,0 0-1,0 1 1,0 0 0,13 8-1,2 2 90,37 16-1,-41-21-36,-1 1 0,1 1-1,23 17 1,-3 2-82,2-3 0,61 30 0,-64-34 0,-25-14 0,-1-1 0,20 8 0,134 64 0,-41-16 0,-90-46 0,-1 3 0,47 33 0,-7-3 0,-54-36-236,37 34 0,12 8-141,-47-39 377,36 37 0,-40-36 0,1 0 0,35 23 0,-37-28 132,31 28 0,13 10 312,-10-17-409,-3 3 0,0 2 1,46 51-1,-84-81-35,0 1 0,0-2 0,21 13 0,3 2 0,43 30 0,-42-30 0,-1 2 0,40 36 0,-45-35 0,1-1 0,40 26 0,-14-20 0,-38-21 0,36 24 0,46 32 0,86 60 0,-167-115 0,0-2 0,39 13 0,-37-15 0,0 1 0,34 19 0,-15-4 0,1-1 0,0-3 0,54 17 0,-66-25 0,-1 2 0,52 32 0,-11-5 0,-10-3 0,-46-27 0,1-1 0,0 0 0,26 10 0,135 56 0,-168-72 0,25 9 0,1-2 0,46 10 0,23 7 0,-84-22 0,0-2 0,0 0 0,1 0 0,26-1 0,87-4 0,-52-2 0,311 3 0,-362 3 0,0 1 0,-1 1 0,56 17 0,-82-21 0,33 8 0,1-2 0,0-1 0,44 0 0,117-6 0,-80-2 0,-93 2 0,0-2 0,0 0 0,0-2 0,0 0 0,0-2 0,-1-1 0,24-10 0,20-2 0,-19 6 0,0 0 0,-39 11 0,-1 0 0,0-1 0,0 0 0,0 0 0,0-1 0,-1 0 0,1-1 0,-1 0 0,0-1 0,0 0 0,7-7 0,15-12 0,-21 17 0,-1 0 0,0 0 0,12-15 0,30-39 0,32-44 0,-75 96 0,1 0 0,0 1 0,1-1 0,0 2 0,0-1 0,20-12 0,-19 14 0,-4 1 0,0 0 0,0-1 0,0 1 0,-1-1 0,10-15 0,-12 15 0,1 0 0,0 0 0,1 1 0,0 0 0,0 0 0,0 0 0,1 1 0,7-5 0,9-2 0,1 2 0,30-10 0,11-3 0,-33 11 0,1 2 0,47-9 0,14-3 0,-77 18 0,1 1 0,0 0 0,20 0 0,22-3 0,-59 6-33,-1 0 0,1 0-1,-1 0 1,0 0 0,1 0-1,-1 0 1,1 0 0,-1 0 0,1 0-1,-1 0 1,1 0 0,-1 0-1,0-1 1,1 1 0,-1 0-1,1 0 1,-1 0 0,0-1 0,1 1-1,-1 0 1,0-1 0,1 1-1,-1 0 1,0-1 0,0 1-1,1 0 1,-1-1 0,0 1 0,0 0-1,1-1 1,-1 1 0,0-1-1,0 1 1,0-1 0,0 1-1,0 0 1,0-1 0,0 1 0,0-1-1,0 0 1</inkml:trace>
</inkml:ink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D0E472-D027-49F7-B0EE-64014F68F69B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808AF1-A3BF-4D6D-BC66-4001A47B172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320598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808AF1-A3BF-4D6D-BC66-4001A47B172C}" type="slidenum">
              <a:rPr lang="ru-UA" smtClean="0"/>
              <a:t>1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21025823"/>
      </p:ext>
    </p:extLst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CADC805-4B32-F399-CBC2-B600750FDC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F7DFBA1C-055A-5C53-1919-101F932713E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43B5A41-80AC-6E0C-DB34-1217FEAF93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E07F1C1-D879-32C6-769B-941BD4D6FC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4E22531-2467-FD94-DC33-9C15DF23D3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522078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8D5D8BD-7C10-C747-7B1C-DA73762111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DB30434-F125-B909-A4B8-55D67A788E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A83A1E9-0DD0-4295-6B27-1376BEC092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D596BA0-8975-800D-699B-55E5738A0E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76E5219-6B8A-5DE1-F3EC-8F2C77BE6B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423490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1250DB40-7054-E1E7-7149-6B4BB1B49D7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38B0FD8-AC7F-6FB0-9CBC-D56398D4A22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4AC0CDD-5C23-0953-9920-DCC1DDB382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D0F17C3-AF45-4139-7E74-C84F229434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413623F-C71F-6F9A-5F0A-F48F85FF7D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6463573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66A07D-8F43-F908-F7F5-46AB489D87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779B09F-D4D7-0F0C-DC59-4A6CE9C52E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DA00586-3403-09B2-7571-62B72AB03C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4294D0B-463E-8AF9-420B-1EB284FADB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884932C-64C0-57BF-739A-5F6D6955E8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69660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95C1070-A935-D20D-8CF0-1D5171382B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C17A460-351B-C514-942E-95203B1BD0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CDD5F09-744E-2519-E445-728FCE5F71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9E2BD84-A327-2D07-7533-19C16F8788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D7F3C79-DE93-C3D9-E100-961C1A71F5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317791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96B02F7-12A6-7CC9-82BA-721A620C21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AC75390-A6DD-BB66-F2F0-D5BAE3359B4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B19A179-9844-B7C1-6289-F543BEBDFE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4B1DD21-7877-D6A0-B0F7-2155809DD2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E11B937-6520-B4FD-ACAF-0390B5696F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28266A0-CE45-8F35-2910-82A912E31D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702879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EFA2654-4E40-EAE7-8220-FD5B951172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5693128-0461-A374-960B-792B98A199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3A9878D-C6B4-7DE2-E131-1215775DD5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5A7D0F60-1113-F625-DBF2-1A7FA4D40F3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C09D31FD-B272-6AFE-5DAF-F703CDD0F4E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EF48E5A1-855F-F67C-59DD-0BD50A4FAD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BA6F0195-70DE-27F1-CDD3-661C2194F8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59676E2-B8AF-E3C6-8760-9C702080C4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676609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AC7361-7618-4258-3031-0A014FF800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44226B7-DFC9-6DFC-93E4-F1E93D80F2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67F56D2F-9066-15AF-A90C-B827540265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6DB054B7-A957-7202-A7A2-FCB2B4F5BE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197714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C97E1931-94C5-DA53-2DA7-CD224BC9B8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C79CA653-5AD8-DDF8-951E-B8C4C5D6B6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507FB2A-57CA-346A-8E0B-6AC63B5CF4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559947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B9B7A37-83CD-C792-740C-84FFCABD5D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569984B-B85E-994B-2A48-00EA554746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5B0FDDA-12A2-29FF-CAE9-191399E202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21C19B1-B3C4-8904-332C-BB0A2F9FA5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D91F715-384E-E995-6190-5F2DBBCAD5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02CF838-504D-FE86-6199-F2BAD9AF98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2219964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F74104D-BA4B-C265-DD43-263DEF2F08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90D321C3-44DE-7A08-C742-E853E4AC12A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5A78F58-C20F-10E7-6BD5-830B257396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57D7270-A182-D3CC-8121-265CFD629E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468E9F2-9FBA-923B-E4DF-A899A34E46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5089EE9-5BF4-4ACF-BC54-00009A8870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10385583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F2A712-D1CB-C124-85FA-B92CB94E55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8DAA362-B8E9-CED2-E965-AD65319527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BA67BB3-A249-627A-4528-980DBD6D829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4828342-AE48-4535-8B6D-5010D9E424B1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6E0449A-F63E-79A5-57C9-1E19A8EDF7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7010F53-1DA5-1A7A-6526-CAA82B6E38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5844479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sv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microsoft.com/office/2007/relationships/hdphoto" Target="../media/hdphoto1.wdp"/><Relationship Id="rId25" Type="http://schemas.openxmlformats.org/officeDocument/2006/relationships/image" Target="../media/image22.png"/><Relationship Id="rId26" Type="http://schemas.openxmlformats.org/officeDocument/2006/relationships/image" Target="../media/image23.png"/><Relationship Id="rId27" Type="http://schemas.openxmlformats.org/officeDocument/2006/relationships/image" Target="../media/image24.png"/><Relationship Id="rId28" Type="http://schemas.openxmlformats.org/officeDocument/2006/relationships/image" Target="../media/image25.png"/><Relationship Id="rId29" Type="http://schemas.openxmlformats.org/officeDocument/2006/relationships/image" Target="../media/image26.png"/><Relationship Id="rId30" Type="http://schemas.openxmlformats.org/officeDocument/2006/relationships/image" Target="../media/image27.png"/><Relationship Id="rId31" Type="http://schemas.openxmlformats.org/officeDocument/2006/relationships/image" Target="../media/image28.png"/><Relationship Id="rId32" Type="http://schemas.openxmlformats.org/officeDocument/2006/relationships/image" Target="../media/image29.png"/><Relationship Id="rId33" Type="http://schemas.openxmlformats.org/officeDocument/2006/relationships/image" Target="../media/image30.png"/><Relationship Id="rId34" Type="http://schemas.openxmlformats.org/officeDocument/2006/relationships/image" Target="../media/image31.png"/><Relationship Id="rId35" Type="http://schemas.openxmlformats.org/officeDocument/2006/relationships/customXml" Target="../ink/ink1.xml"/><Relationship Id="rId39" Type="http://schemas.openxmlformats.org/officeDocument/2006/relationships/image" Target="../media/image38.png"/><Relationship Id="rId40" Type="http://schemas.openxmlformats.org/officeDocument/2006/relationships/image" Target="../media/image36.png"/><Relationship Id="rId41" Type="http://schemas.openxmlformats.org/officeDocument/2006/relationships/image" Target="../media/image32.png"/><Relationship Id="rId42" Type="http://schemas.openxmlformats.org/officeDocument/2006/relationships/image" Target="../media/image33.png"/><Relationship Id="rId43" Type="http://schemas.microsoft.com/office/2007/relationships/hdphoto" Target="../media/hdphoto2.wdp"/><Relationship Id="rId44" Type="http://schemas.openxmlformats.org/officeDocument/2006/relationships/image" Target="../media/image34.png"/><Relationship Id="rId45" Type="http://schemas.openxmlformats.org/officeDocument/2006/relationships/image" Target="../media/image35.png"/><Relationship Id="rId46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радуга, облако, искусство, картин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88D98F8-047A-7389-EAF3-371156B6B8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2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EED4C73E-2E05-4317-CB7B-5FC8796D1538}"/>
              </a:ext>
            </a:extLst>
          </p:cNvPr>
          <p:cNvSpPr/>
          <p:nvPr/>
        </p:nvSpPr>
        <p:spPr>
          <a:xfrm>
            <a:off x="1456966" y="809625"/>
            <a:ext cx="6319544" cy="5238750"/>
          </a:xfrm>
          <a:prstGeom prst="roundRect">
            <a:avLst/>
          </a:prstGeom>
          <a:solidFill>
            <a:schemeClr val="bg1">
              <a:alpha val="67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2" name="подаоркРисунок 40">
            <a:extLst>
              <a:ext uri="{FF2B5EF4-FFF2-40B4-BE49-F238E27FC236}">
                <a16:creationId xmlns:a16="http://schemas.microsoft.com/office/drawing/2014/main" id="{868661A7-E03F-F51E-CE99-275BD9729A3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67224" y="5778346"/>
            <a:ext cx="1009182" cy="1018948"/>
          </a:xfrm>
          <a:prstGeom prst="rect">
            <a:avLst/>
          </a:prstGeom>
        </p:spPr>
      </p:pic>
      <p:pic>
        <p:nvPicPr>
          <p:cNvPr id="23" name="Рисунок 22" descr="Изображение выглядит как зарисовка, штатив, мультфильм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CC3B5BC-6626-6D99-850D-0862ECACDBD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0487" y="590550"/>
            <a:ext cx="5676900" cy="5676900"/>
          </a:xfrm>
          <a:prstGeom prst="rect">
            <a:avLst/>
          </a:prstGeom>
        </p:spPr>
      </p:pic>
      <p:pic>
        <p:nvPicPr>
          <p:cNvPr id="19" name="Рисунок 18" descr="Изображение выглядит как Кухонная утварь, посуда, ложка, столовое серебр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13735DF-639F-BA53-E068-CFA5C8E5738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895724" y="2703916"/>
            <a:ext cx="1927226" cy="1927226"/>
          </a:xfrm>
          <a:prstGeom prst="rect">
            <a:avLst/>
          </a:prstGeom>
        </p:spPr>
      </p:pic>
      <p:pic>
        <p:nvPicPr>
          <p:cNvPr id="31" name="Рисунок 30" descr="Изображение выглядит как мультфильм, рисунок, иллюстрация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1A396AA-700F-39CB-BCAA-CDF2C2E4442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8160" y="368033"/>
            <a:ext cx="5919787" cy="5919787"/>
          </a:xfrm>
          <a:prstGeom prst="rect">
            <a:avLst/>
          </a:prstGeom>
        </p:spPr>
      </p:pic>
      <p:pic>
        <p:nvPicPr>
          <p:cNvPr id="27" name="Рисунок 26" descr="Изображение выглядит как еда, миска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599BDEC-A3F2-8DA2-7C47-6969609E275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58154">
            <a:off x="3469358" y="2493526"/>
            <a:ext cx="2307786" cy="2146301"/>
          </a:xfrm>
          <a:prstGeom prst="rect">
            <a:avLst/>
          </a:prstGeom>
        </p:spPr>
      </p:pic>
      <p:grpSp>
        <p:nvGrpSpPr>
          <p:cNvPr id="46" name="Группа 45">
            <a:extLst>
              <a:ext uri="{FF2B5EF4-FFF2-40B4-BE49-F238E27FC236}">
                <a16:creationId xmlns:a16="http://schemas.microsoft.com/office/drawing/2014/main" id="{27D93FEF-E3A5-8065-021B-6762205CA87C}"/>
              </a:ext>
            </a:extLst>
          </p:cNvPr>
          <p:cNvGrpSpPr/>
          <p:nvPr/>
        </p:nvGrpSpPr>
        <p:grpSpPr>
          <a:xfrm>
            <a:off x="5260420" y="3375790"/>
            <a:ext cx="968542" cy="1035441"/>
            <a:chOff x="5260420" y="3375790"/>
            <a:chExt cx="968542" cy="1035441"/>
          </a:xfrm>
        </p:grpSpPr>
        <p:pic>
          <p:nvPicPr>
            <p:cNvPr id="33" name="Рисунок 32" descr="Вода со сплошной заливкой">
              <a:extLst>
                <a:ext uri="{FF2B5EF4-FFF2-40B4-BE49-F238E27FC236}">
                  <a16:creationId xmlns:a16="http://schemas.microsoft.com/office/drawing/2014/main" id="{21D31483-18B4-8D6E-99DC-17A5A94D4F4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 rot="19246083">
              <a:off x="5579168" y="3581149"/>
              <a:ext cx="323850" cy="323850"/>
            </a:xfrm>
            <a:prstGeom prst="rect">
              <a:avLst/>
            </a:prstGeom>
          </p:spPr>
        </p:pic>
        <p:pic>
          <p:nvPicPr>
            <p:cNvPr id="35" name="Рисунок 34" descr="Вода со сплошной заливкой">
              <a:extLst>
                <a:ext uri="{FF2B5EF4-FFF2-40B4-BE49-F238E27FC236}">
                  <a16:creationId xmlns:a16="http://schemas.microsoft.com/office/drawing/2014/main" id="{F6CBBB8E-C5B7-B23A-E3AE-7BA82689C4C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 rot="18805958">
              <a:off x="5737636" y="3375790"/>
              <a:ext cx="323850" cy="323850"/>
            </a:xfrm>
            <a:prstGeom prst="rect">
              <a:avLst/>
            </a:prstGeom>
          </p:spPr>
        </p:pic>
        <p:pic>
          <p:nvPicPr>
            <p:cNvPr id="36" name="Рисунок 35" descr="Вода со сплошной заливкой">
              <a:extLst>
                <a:ext uri="{FF2B5EF4-FFF2-40B4-BE49-F238E27FC236}">
                  <a16:creationId xmlns:a16="http://schemas.microsoft.com/office/drawing/2014/main" id="{BCAF31C2-3FBA-B5F2-CC79-D97988E0C16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 rot="19246083">
              <a:off x="5880638" y="3751140"/>
              <a:ext cx="323850" cy="323850"/>
            </a:xfrm>
            <a:prstGeom prst="rect">
              <a:avLst/>
            </a:prstGeom>
          </p:spPr>
        </p:pic>
        <p:pic>
          <p:nvPicPr>
            <p:cNvPr id="38" name="Рисунок 37" descr="Вода со сплошной заливкой">
              <a:extLst>
                <a:ext uri="{FF2B5EF4-FFF2-40B4-BE49-F238E27FC236}">
                  <a16:creationId xmlns:a16="http://schemas.microsoft.com/office/drawing/2014/main" id="{D36E9D92-58E1-0F4E-3739-DAEBFE9763E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 rot="19382662">
              <a:off x="5372124" y="3700866"/>
              <a:ext cx="323850" cy="323850"/>
            </a:xfrm>
            <a:prstGeom prst="rect">
              <a:avLst/>
            </a:prstGeom>
          </p:spPr>
        </p:pic>
        <p:pic>
          <p:nvPicPr>
            <p:cNvPr id="40" name="Рисунок 39" descr="Вода со сплошной заливкой">
              <a:extLst>
                <a:ext uri="{FF2B5EF4-FFF2-40B4-BE49-F238E27FC236}">
                  <a16:creationId xmlns:a16="http://schemas.microsoft.com/office/drawing/2014/main" id="{8FF89A14-6E71-BC40-4F46-5CBEABBD1BE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 rot="19246083">
              <a:off x="5260420" y="3985957"/>
              <a:ext cx="323850" cy="323850"/>
            </a:xfrm>
            <a:prstGeom prst="rect">
              <a:avLst/>
            </a:prstGeom>
          </p:spPr>
        </p:pic>
        <p:pic>
          <p:nvPicPr>
            <p:cNvPr id="42" name="Рисунок 41" descr="Вода со сплошной заливкой">
              <a:extLst>
                <a:ext uri="{FF2B5EF4-FFF2-40B4-BE49-F238E27FC236}">
                  <a16:creationId xmlns:a16="http://schemas.microsoft.com/office/drawing/2014/main" id="{914DE14A-C2B5-478B-CB5C-0F61CFD79BA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 rot="21351638">
              <a:off x="5637502" y="3975776"/>
              <a:ext cx="323850" cy="323850"/>
            </a:xfrm>
            <a:prstGeom prst="rect">
              <a:avLst/>
            </a:prstGeom>
          </p:spPr>
        </p:pic>
        <p:pic>
          <p:nvPicPr>
            <p:cNvPr id="44" name="Рисунок 43" descr="Вода со сплошной заливкой">
              <a:extLst>
                <a:ext uri="{FF2B5EF4-FFF2-40B4-BE49-F238E27FC236}">
                  <a16:creationId xmlns:a16="http://schemas.microsoft.com/office/drawing/2014/main" id="{2AA97EAF-936D-40FF-78A0-57A9D478967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 rot="19246083">
              <a:off x="5905112" y="4087381"/>
              <a:ext cx="323850" cy="323850"/>
            </a:xfrm>
            <a:prstGeom prst="rect">
              <a:avLst/>
            </a:prstGeom>
          </p:spPr>
        </p:pic>
      </p:grpSp>
      <p:grpSp>
        <p:nvGrpSpPr>
          <p:cNvPr id="60" name="Группа 59">
            <a:extLst>
              <a:ext uri="{FF2B5EF4-FFF2-40B4-BE49-F238E27FC236}">
                <a16:creationId xmlns:a16="http://schemas.microsoft.com/office/drawing/2014/main" id="{CE3E7D51-E946-352E-8885-F5D780854256}"/>
              </a:ext>
            </a:extLst>
          </p:cNvPr>
          <p:cNvGrpSpPr/>
          <p:nvPr/>
        </p:nvGrpSpPr>
        <p:grpSpPr>
          <a:xfrm>
            <a:off x="684967" y="1326842"/>
            <a:ext cx="8092565" cy="4702591"/>
            <a:chOff x="684967" y="1326842"/>
            <a:chExt cx="8092565" cy="4702591"/>
          </a:xfrm>
        </p:grpSpPr>
        <p:pic>
          <p:nvPicPr>
            <p:cNvPr id="50" name="Рисунок 49" descr="Изображение выглядит как зарисовка, иллюстрация, рисунок, графическая вста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AB74899-F2AD-9459-CB9A-0EC23ADAEE3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558753" y="1810654"/>
              <a:ext cx="4218779" cy="4218779"/>
            </a:xfrm>
            <a:prstGeom prst="rect">
              <a:avLst/>
            </a:prstGeom>
          </p:spPr>
        </p:pic>
        <p:pic>
          <p:nvPicPr>
            <p:cNvPr id="54" name="Рисунок 53" descr="Изображение выглядит как мультфильм, иллюстрация, мальчик, Аним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5B95E49-EE13-7E33-7EFC-A71DA5A94CFE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4967" y="1829596"/>
              <a:ext cx="4066390" cy="4066390"/>
            </a:xfrm>
            <a:prstGeom prst="rect">
              <a:avLst/>
            </a:prstGeom>
          </p:spPr>
        </p:pic>
        <p:pic>
          <p:nvPicPr>
            <p:cNvPr id="57" name="Рисунок 56" descr="Изображение выглядит как круг, Красочность, сфера, Детское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7577BCF-FAC1-25AA-AA13-E1A975A16899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99574" y="1326842"/>
              <a:ext cx="1235075" cy="1235075"/>
            </a:xfrm>
            <a:prstGeom prst="rect">
              <a:avLst/>
            </a:prstGeom>
          </p:spPr>
        </p:pic>
      </p:grpSp>
      <p:pic>
        <p:nvPicPr>
          <p:cNvPr id="59" name="Рисунок 58" descr="Изображение выглядит как Торт на день рождения, пирог, десерт, ед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F21D5C9-E4C8-EA8E-8389-79C3B8E8DE5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144295">
            <a:off x="3946774" y="820175"/>
            <a:ext cx="1916207" cy="1950284"/>
          </a:xfrm>
          <a:prstGeom prst="rect">
            <a:avLst/>
          </a:prstGeom>
        </p:spPr>
      </p:pic>
      <p:grpSp>
        <p:nvGrpSpPr>
          <p:cNvPr id="67" name="Группа 66">
            <a:extLst>
              <a:ext uri="{FF2B5EF4-FFF2-40B4-BE49-F238E27FC236}">
                <a16:creationId xmlns:a16="http://schemas.microsoft.com/office/drawing/2014/main" id="{2278728F-0513-916A-0A1C-E54973A9D763}"/>
              </a:ext>
            </a:extLst>
          </p:cNvPr>
          <p:cNvGrpSpPr/>
          <p:nvPr/>
        </p:nvGrpSpPr>
        <p:grpSpPr>
          <a:xfrm>
            <a:off x="2480510" y="921895"/>
            <a:ext cx="4773817" cy="4773817"/>
            <a:chOff x="2480510" y="921895"/>
            <a:chExt cx="4773817" cy="4773817"/>
          </a:xfrm>
        </p:grpSpPr>
        <p:pic>
          <p:nvPicPr>
            <p:cNvPr id="66" name="Рисунок 65" descr="Изображение выглядит как рисунок, мультфильм, Детское искусство, зарисо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E184061-640A-7D06-BDAD-1066F8950E80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80510" y="921895"/>
              <a:ext cx="4773817" cy="4773817"/>
            </a:xfrm>
            <a:prstGeom prst="rect">
              <a:avLst/>
            </a:prstGeom>
          </p:spPr>
        </p:pic>
        <p:pic>
          <p:nvPicPr>
            <p:cNvPr id="64" name="Рисунок 63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CC64AFB-E791-E179-E0B6-AC3DB30719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5328">
              <a:off x="4550697" y="4404158"/>
              <a:ext cx="1566605" cy="1174954"/>
            </a:xfrm>
            <a:prstGeom prst="rect">
              <a:avLst/>
            </a:prstGeom>
          </p:spPr>
        </p:pic>
      </p:grpSp>
      <p:pic>
        <p:nvPicPr>
          <p:cNvPr id="62" name="Рисунок 61" descr="Изображение выглядит как музыкальный инструмен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BC23425-B63E-DFC6-15D5-A30B7DA5A24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400473">
            <a:off x="4236792" y="3863859"/>
            <a:ext cx="2194415" cy="2194415"/>
          </a:xfrm>
          <a:prstGeom prst="rect">
            <a:avLst/>
          </a:prstGeom>
        </p:spPr>
      </p:pic>
      <p:pic>
        <p:nvPicPr>
          <p:cNvPr id="71" name="Рисунок 70" descr="Изображение выглядит как растение, цвет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4BE13A0-DD7A-319A-B3D5-9B3408D9A933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5974" y="2414660"/>
            <a:ext cx="6180536" cy="4432963"/>
          </a:xfrm>
          <a:prstGeom prst="rect">
            <a:avLst/>
          </a:prstGeom>
        </p:spPr>
      </p:pic>
      <p:sp>
        <p:nvSpPr>
          <p:cNvPr id="74" name="Овал 73">
            <a:extLst>
              <a:ext uri="{FF2B5EF4-FFF2-40B4-BE49-F238E27FC236}">
                <a16:creationId xmlns:a16="http://schemas.microsoft.com/office/drawing/2014/main" id="{E7503AF7-2047-2F19-7168-27D4437E3FFF}"/>
              </a:ext>
            </a:extLst>
          </p:cNvPr>
          <p:cNvSpPr/>
          <p:nvPr/>
        </p:nvSpPr>
        <p:spPr>
          <a:xfrm>
            <a:off x="1927324" y="3429000"/>
            <a:ext cx="5327003" cy="2480056"/>
          </a:xfrm>
          <a:prstGeom prst="ellipse">
            <a:avLst/>
          </a:prstGeom>
          <a:gradFill>
            <a:gsLst>
              <a:gs pos="100000">
                <a:schemeClr val="accent1">
                  <a:lumMod val="0"/>
                  <a:lumOff val="100000"/>
                </a:schemeClr>
              </a:gs>
              <a:gs pos="51000">
                <a:schemeClr val="accent1">
                  <a:lumMod val="45000"/>
                  <a:lumOff val="55000"/>
                </a:schemeClr>
              </a:gs>
              <a:gs pos="34000">
                <a:schemeClr val="accent1">
                  <a:lumMod val="45000"/>
                  <a:lumOff val="55000"/>
                </a:schemeClr>
              </a:gs>
              <a:gs pos="0">
                <a:schemeClr val="bg1"/>
              </a:gs>
              <a:gs pos="22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73" name="Рисунок 72" descr="Изображение выглядит как Танец, обувь, женщина, графическая вста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D41E10F-B09A-0FC1-5A6A-EB07691649F5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345" y="721621"/>
            <a:ext cx="4773818" cy="4773818"/>
          </a:xfrm>
          <a:prstGeom prst="rect">
            <a:avLst/>
          </a:prstGeom>
        </p:spPr>
      </p:pic>
      <p:pic>
        <p:nvPicPr>
          <p:cNvPr id="84" name="Рисунок 83" descr="Изображение выглядит как све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DD6DE90-F7CA-6F65-430F-F7EF281D3451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983" y="1389380"/>
            <a:ext cx="1634616" cy="1634616"/>
          </a:xfrm>
          <a:prstGeom prst="rect">
            <a:avLst/>
          </a:prstGeom>
        </p:spPr>
      </p:pic>
      <p:pic>
        <p:nvPicPr>
          <p:cNvPr id="93" name="Рисунок 92" descr="Изображение выглядит как мультфильм, рисунок, графическая вставка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821A6F8-5811-D475-FC5A-030D597CD6ED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9083" y="2209848"/>
            <a:ext cx="3838527" cy="3838527"/>
          </a:xfrm>
          <a:prstGeom prst="rect">
            <a:avLst/>
          </a:prstGeom>
        </p:spPr>
      </p:pic>
      <p:pic>
        <p:nvPicPr>
          <p:cNvPr id="91" name="Рисунок 90" descr="Изображение выглядит как зонтик, аксессуар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4E32DDF-298C-9F11-5352-F120BEB6FE12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9863" b="91309" l="4590" r="90625">
                        <a14:foregroundMark x1="4590" y1="46680" x2="17090" y2="67480"/>
                        <a14:foregroundMark x1="64844" y1="51563" x2="62012" y2="59277"/>
                        <a14:foregroundMark x1="56428" y1="67056" x2="51074" y2="74512"/>
                        <a14:foregroundMark x1="62012" y1="59277" x2="57710" y2="65269"/>
                        <a14:foregroundMark x1="54199" y1="81250" x2="59375" y2="91309"/>
                        <a14:foregroundMark x1="64844" y1="81445" x2="69043" y2="87598"/>
                        <a14:foregroundMark x1="57910" y1="53516" x2="50000" y2="59863"/>
                        <a14:foregroundMark x1="58008" y1="61621" x2="52832" y2="68457"/>
                        <a14:foregroundMark x1="68066" y1="42871" x2="65332" y2="55664"/>
                        <a14:foregroundMark x1="70508" y1="39453" x2="69434" y2="53906"/>
                        <a14:foregroundMark x1="76953" y1="33496" x2="79785" y2="41113"/>
                        <a14:foregroundMark x1="86035" y1="27441" x2="90625" y2="41504"/>
                        <a14:foregroundMark x1="27737" y1="57289" x2="28141" y2="57264"/>
                        <a14:foregroundMark x1="9473" y1="58398" x2="17177" y2="57930"/>
                        <a14:foregroundMark x1="30948" y1="49064" x2="22852" y2="38477"/>
                        <a14:foregroundMark x1="34555" y1="53781" x2="34369" y2="53538"/>
                        <a14:foregroundMark x1="22852" y1="38477" x2="34180" y2="11523"/>
                        <a14:foregroundMark x1="34180" y1="11523" x2="79883" y2="14844"/>
                        <a14:foregroundMark x1="79883" y1="14844" x2="70020" y2="12012"/>
                        <a14:foregroundMark x1="70020" y1="12012" x2="88281" y2="16797"/>
                        <a14:foregroundMark x1="88281" y1="16797" x2="86914" y2="26172"/>
                        <a14:foregroundMark x1="86914" y1="26172" x2="76953" y2="34473"/>
                        <a14:foregroundMark x1="76953" y1="34473" x2="70313" y2="44043"/>
                        <a14:foregroundMark x1="44705" y1="55040" x2="41658" y2="56348"/>
                        <a14:foregroundMark x1="46164" y1="54413" x2="45389" y2="54746"/>
                        <a14:foregroundMark x1="70313" y1="44043" x2="46511" y2="54264"/>
                        <a14:foregroundMark x1="17349" y1="57585" x2="9473" y2="57422"/>
                        <a14:foregroundMark x1="27819" y1="57801" x2="27043" y2="57785"/>
                        <a14:foregroundMark x1="9473" y1="57422" x2="20117" y2="25195"/>
                        <a14:foregroundMark x1="20117" y1="25195" x2="43066" y2="17773"/>
                        <a14:foregroundMark x1="34082" y1="9863" x2="42969" y2="21094"/>
                        <a14:foregroundMark x1="58691" y1="74609" x2="68164" y2="70996"/>
                        <a14:foregroundMark x1="61133" y1="75293" x2="70898" y2="71973"/>
                        <a14:foregroundMark x1="62109" y1="75684" x2="60449" y2="86621"/>
                        <a14:foregroundMark x1="60449" y1="86621" x2="52344" y2="81250"/>
                        <a14:foregroundMark x1="52344" y1="81250" x2="56250" y2="88477"/>
                        <a14:foregroundMark x1="56250" y1="88477" x2="66406" y2="83594"/>
                        <a14:foregroundMark x1="66406" y1="83594" x2="64160" y2="74023"/>
                        <a14:foregroundMark x1="7910" y1="60059" x2="8398" y2="63867"/>
                        <a14:foregroundMark x1="17246" y1="61599" x2="17480" y2="63379"/>
                        <a14:foregroundMark x1="59180" y1="64551" x2="59961" y2="66016"/>
                        <a14:foregroundMark x1="59375" y1="62988" x2="61035" y2="66113"/>
                        <a14:backgroundMark x1="58350" y1="66522" x2="59309" y2="66402"/>
                        <a14:backgroundMark x1="57520" y1="65430" x2="57227" y2="67188"/>
                        <a14:backgroundMark x1="22070" y1="59570" x2="25000" y2="56934"/>
                        <a14:backgroundMark x1="24902" y1="58301" x2="32813" y2="52637"/>
                        <a14:backgroundMark x1="29980" y1="56055" x2="40234" y2="53809"/>
                        <a14:backgroundMark x1="27930" y1="57617" x2="37109" y2="56738"/>
                        <a14:backgroundMark x1="30273" y1="57910" x2="38672" y2="55762"/>
                        <a14:backgroundMark x1="36523" y1="57617" x2="39941" y2="57520"/>
                        <a14:backgroundMark x1="36914" y1="58887" x2="40234" y2="59375"/>
                        <a14:backgroundMark x1="40137" y1="55664" x2="38770" y2="59668"/>
                        <a14:backgroundMark x1="18848" y1="61035" x2="24805" y2="55469"/>
                        <a14:backgroundMark x1="23145" y1="57129" x2="28711" y2="51660"/>
                        <a14:backgroundMark x1="24316" y1="55957" x2="36523" y2="49902"/>
                        <a14:backgroundMark x1="30957" y1="52539" x2="46582" y2="50977"/>
                        <a14:backgroundMark x1="37793" y1="51758" x2="46094" y2="53809"/>
                        <a14:backgroundMark x1="41309" y1="51270" x2="44727" y2="51758"/>
                        <a14:backgroundMark x1="38184" y1="51465" x2="43164" y2="53320"/>
                        <a14:backgroundMark x1="37891" y1="50684" x2="42383" y2="50977"/>
                        <a14:backgroundMark x1="37109" y1="50488" x2="43262" y2="49707"/>
                        <a14:backgroundMark x1="43262" y1="50586" x2="47461" y2="53320"/>
                        <a14:backgroundMark x1="20801" y1="58691" x2="26660" y2="51855"/>
                        <a14:backgroundMark x1="20996" y1="57129" x2="28320" y2="50879"/>
                        <a14:backgroundMark x1="32422" y1="50684" x2="37109" y2="50391"/>
                        <a14:backgroundMark x1="29590" y1="50391" x2="35938" y2="51074"/>
                        <a14:backgroundMark x1="30566" y1="49316" x2="23926" y2="58887"/>
                        <a14:backgroundMark x1="20410" y1="56738" x2="18359" y2="62012"/>
                        <a14:backgroundMark x1="20020" y1="55957" x2="17090" y2="618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34314">
            <a:off x="2776450" y="945197"/>
            <a:ext cx="3838527" cy="3838527"/>
          </a:xfrm>
          <a:prstGeom prst="rect">
            <a:avLst/>
          </a:prstGeom>
        </p:spPr>
      </p:pic>
      <p:grpSp>
        <p:nvGrpSpPr>
          <p:cNvPr id="97" name="Группа 96">
            <a:extLst>
              <a:ext uri="{FF2B5EF4-FFF2-40B4-BE49-F238E27FC236}">
                <a16:creationId xmlns:a16="http://schemas.microsoft.com/office/drawing/2014/main" id="{36AFA2A3-5553-429A-5C28-0EFB7BB7B09F}"/>
              </a:ext>
            </a:extLst>
          </p:cNvPr>
          <p:cNvGrpSpPr/>
          <p:nvPr/>
        </p:nvGrpSpPr>
        <p:grpSpPr>
          <a:xfrm>
            <a:off x="3106171" y="817537"/>
            <a:ext cx="3273566" cy="4099764"/>
            <a:chOff x="2447450" y="2066439"/>
            <a:chExt cx="5848627" cy="8282507"/>
          </a:xfrm>
        </p:grpSpPr>
        <p:pic>
          <p:nvPicPr>
            <p:cNvPr id="89" name="Рисунок 88" descr="Изображение выглядит как рождественская елка, рождество, рождественские украшения, Праздничное украшени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98A7C1D-6933-663A-8218-F43799FC7670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47450" y="2066439"/>
              <a:ext cx="5848627" cy="4884128"/>
            </a:xfrm>
            <a:prstGeom prst="rect">
              <a:avLst/>
            </a:prstGeom>
          </p:spPr>
        </p:pic>
        <p:pic>
          <p:nvPicPr>
            <p:cNvPr id="96" name="Рисунок 95" descr="Изображение выглядит как зонтик, аксессуар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F447FBD-5BED-34F2-0DFB-77BD085A9CC4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ackgroundRemoval t="9863" b="91309" l="4590" r="90625">
                          <a14:foregroundMark x1="4590" y1="46680" x2="17090" y2="67480"/>
                          <a14:foregroundMark x1="64844" y1="51563" x2="62012" y2="59277"/>
                          <a14:foregroundMark x1="56428" y1="67056" x2="51074" y2="74512"/>
                          <a14:foregroundMark x1="62012" y1="59277" x2="57710" y2="65269"/>
                          <a14:foregroundMark x1="54199" y1="81250" x2="59375" y2="91309"/>
                          <a14:foregroundMark x1="64844" y1="81445" x2="69043" y2="87598"/>
                          <a14:foregroundMark x1="57910" y1="53516" x2="50000" y2="59863"/>
                          <a14:foregroundMark x1="58008" y1="61621" x2="52832" y2="68457"/>
                          <a14:foregroundMark x1="68066" y1="42871" x2="65332" y2="55664"/>
                          <a14:foregroundMark x1="70508" y1="39453" x2="69434" y2="53906"/>
                          <a14:foregroundMark x1="76953" y1="33496" x2="79785" y2="41113"/>
                          <a14:foregroundMark x1="86035" y1="27441" x2="90625" y2="41504"/>
                          <a14:foregroundMark x1="27737" y1="57289" x2="28141" y2="57264"/>
                          <a14:foregroundMark x1="9473" y1="58398" x2="17177" y2="57930"/>
                          <a14:foregroundMark x1="30948" y1="49064" x2="22852" y2="38477"/>
                          <a14:foregroundMark x1="34555" y1="53781" x2="34369" y2="53538"/>
                          <a14:foregroundMark x1="22852" y1="38477" x2="34180" y2="11523"/>
                          <a14:foregroundMark x1="34180" y1="11523" x2="79883" y2="14844"/>
                          <a14:foregroundMark x1="79883" y1="14844" x2="70020" y2="12012"/>
                          <a14:foregroundMark x1="70020" y1="12012" x2="88281" y2="16797"/>
                          <a14:foregroundMark x1="88281" y1="16797" x2="86914" y2="26172"/>
                          <a14:foregroundMark x1="86914" y1="26172" x2="76953" y2="34473"/>
                          <a14:foregroundMark x1="76953" y1="34473" x2="70313" y2="44043"/>
                          <a14:foregroundMark x1="44705" y1="55040" x2="41658" y2="56348"/>
                          <a14:foregroundMark x1="46164" y1="54413" x2="45389" y2="54746"/>
                          <a14:foregroundMark x1="70313" y1="44043" x2="46511" y2="54264"/>
                          <a14:foregroundMark x1="17349" y1="57585" x2="9473" y2="57422"/>
                          <a14:foregroundMark x1="27819" y1="57801" x2="27043" y2="57785"/>
                          <a14:foregroundMark x1="9473" y1="57422" x2="20117" y2="25195"/>
                          <a14:foregroundMark x1="20117" y1="25195" x2="43066" y2="17773"/>
                          <a14:foregroundMark x1="34082" y1="9863" x2="42969" y2="21094"/>
                          <a14:foregroundMark x1="58691" y1="74609" x2="68164" y2="70996"/>
                          <a14:foregroundMark x1="61133" y1="75293" x2="70898" y2="71973"/>
                          <a14:foregroundMark x1="62109" y1="75684" x2="60449" y2="86621"/>
                          <a14:foregroundMark x1="60449" y1="86621" x2="52344" y2="81250"/>
                          <a14:foregroundMark x1="52344" y1="81250" x2="56250" y2="88477"/>
                          <a14:foregroundMark x1="56250" y1="88477" x2="66406" y2="83594"/>
                          <a14:foregroundMark x1="66406" y1="83594" x2="64160" y2="74023"/>
                          <a14:foregroundMark x1="7910" y1="60059" x2="8398" y2="63867"/>
                          <a14:foregroundMark x1="17246" y1="61599" x2="17480" y2="63379"/>
                          <a14:foregroundMark x1="59180" y1="64551" x2="59961" y2="66016"/>
                          <a14:foregroundMark x1="59375" y1="62988" x2="61035" y2="66113"/>
                          <a14:backgroundMark x1="58350" y1="66522" x2="59309" y2="66402"/>
                          <a14:backgroundMark x1="57520" y1="65430" x2="57227" y2="67188"/>
                          <a14:backgroundMark x1="22070" y1="59570" x2="25000" y2="56934"/>
                          <a14:backgroundMark x1="24902" y1="58301" x2="32813" y2="52637"/>
                          <a14:backgroundMark x1="29980" y1="56055" x2="40234" y2="53809"/>
                          <a14:backgroundMark x1="27930" y1="57617" x2="37109" y2="56738"/>
                          <a14:backgroundMark x1="30273" y1="57910" x2="38672" y2="55762"/>
                          <a14:backgroundMark x1="36523" y1="57617" x2="39941" y2="57520"/>
                          <a14:backgroundMark x1="36914" y1="58887" x2="40234" y2="59375"/>
                          <a14:backgroundMark x1="40137" y1="55664" x2="38770" y2="59668"/>
                          <a14:backgroundMark x1="18848" y1="61035" x2="24805" y2="55469"/>
                          <a14:backgroundMark x1="23145" y1="57129" x2="28711" y2="51660"/>
                          <a14:backgroundMark x1="24316" y1="55957" x2="36523" y2="49902"/>
                          <a14:backgroundMark x1="30957" y1="52539" x2="46582" y2="50977"/>
                          <a14:backgroundMark x1="37793" y1="51758" x2="46094" y2="53809"/>
                          <a14:backgroundMark x1="41309" y1="51270" x2="44727" y2="51758"/>
                          <a14:backgroundMark x1="38184" y1="51465" x2="43164" y2="53320"/>
                          <a14:backgroundMark x1="37891" y1="50684" x2="42383" y2="50977"/>
                          <a14:backgroundMark x1="37109" y1="50488" x2="43262" y2="49707"/>
                          <a14:backgroundMark x1="43262" y1="50586" x2="47461" y2="53320"/>
                          <a14:backgroundMark x1="20801" y1="58691" x2="26660" y2="51855"/>
                          <a14:backgroundMark x1="20996" y1="57129" x2="28320" y2="50879"/>
                          <a14:backgroundMark x1="32422" y1="50684" x2="37109" y2="50391"/>
                          <a14:backgroundMark x1="29590" y1="50391" x2="35938" y2="51074"/>
                          <a14:backgroundMark x1="30566" y1="49316" x2="23926" y2="58887"/>
                          <a14:backgroundMark x1="20410" y1="56738" x2="18359" y2="62012"/>
                          <a14:backgroundMark x1="20020" y1="55957" x2="17090" y2="6181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81" t="53607"/>
            <a:stretch/>
          </p:blipFill>
          <p:spPr>
            <a:xfrm rot="1334314">
              <a:off x="3366042" y="6940478"/>
              <a:ext cx="4554966" cy="3408468"/>
            </a:xfrm>
            <a:prstGeom prst="rect">
              <a:avLst/>
            </a:prstGeom>
          </p:spPr>
        </p:pic>
      </p:grpSp>
      <p:pic>
        <p:nvPicPr>
          <p:cNvPr id="100" name="Рисунок 99" descr="Изображение выглядит как мультфильм, Графика, рисунок, графическая вста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CEED19D-468F-2418-83A5-223AD5016FCE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3805" y="2662191"/>
            <a:ext cx="3725620" cy="3725620"/>
          </a:xfrm>
          <a:prstGeom prst="rect">
            <a:avLst/>
          </a:prstGeom>
        </p:spPr>
      </p:pic>
      <p:pic>
        <p:nvPicPr>
          <p:cNvPr id="104" name="Рисунок 103" descr="Изображение выглядит как мультфильм, иллюстрация, мальчик, Аним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75BAF88-DD54-8066-E1A0-601C9577C34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184"/>
          <a:stretch/>
        </p:blipFill>
        <p:spPr>
          <a:xfrm flipH="1">
            <a:off x="3085811" y="1708029"/>
            <a:ext cx="3725620" cy="2452043"/>
          </a:xfrm>
          <a:prstGeom prst="rect">
            <a:avLst/>
          </a:prstGeom>
        </p:spPr>
      </p:pic>
      <p:pic>
        <p:nvPicPr>
          <p:cNvPr id="102" name="Рисунок 101" descr="Изображение выглядит как беспозвоночный, насекомое, пчела, Мембранокрылое насекомо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47F3F70-8E5B-836A-4DB4-4A0936EA3D0A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720079">
            <a:off x="2506178" y="2380083"/>
            <a:ext cx="3763475" cy="4396294"/>
          </a:xfrm>
          <a:prstGeom prst="rect">
            <a:avLst/>
          </a:prstGeom>
        </p:spPr>
      </p:pic>
      <p:grpSp>
        <p:nvGrpSpPr>
          <p:cNvPr id="117" name="Группа 116">
            <a:extLst>
              <a:ext uri="{FF2B5EF4-FFF2-40B4-BE49-F238E27FC236}">
                <a16:creationId xmlns:a16="http://schemas.microsoft.com/office/drawing/2014/main" id="{DD1975E5-1CA7-B412-27F3-A516FAF8143C}"/>
              </a:ext>
            </a:extLst>
          </p:cNvPr>
          <p:cNvGrpSpPr/>
          <p:nvPr/>
        </p:nvGrpSpPr>
        <p:grpSpPr>
          <a:xfrm>
            <a:off x="1748160" y="1901537"/>
            <a:ext cx="6465538" cy="4015140"/>
            <a:chOff x="-5778788" y="2763590"/>
            <a:chExt cx="5991459" cy="3747240"/>
          </a:xfrm>
        </p:grpSpPr>
        <p:pic>
          <p:nvPicPr>
            <p:cNvPr id="114" name="Рисунок 113" descr="Изображение выглядит как мультфильм, графическая вставка, Мультфильм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281E769-5EA3-C397-F1D0-C85795656C84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534569" y="2763590"/>
              <a:ext cx="3747240" cy="3747240"/>
            </a:xfrm>
            <a:prstGeom prst="rect">
              <a:avLst/>
            </a:prstGeom>
          </p:spPr>
        </p:pic>
        <p:pic>
          <p:nvPicPr>
            <p:cNvPr id="116" name="Рисунок 115" descr="Изображение выглядит как Анимация, кукла, статуэтка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9D22FBF-ADBD-263E-64D1-264D02C19156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778788" y="3636047"/>
              <a:ext cx="2235902" cy="2696737"/>
            </a:xfrm>
            <a:prstGeom prst="rect">
              <a:avLst/>
            </a:prstGeom>
          </p:spPr>
        </p:pic>
        <p:pic>
          <p:nvPicPr>
            <p:cNvPr id="112" name="Рисунок 111" descr="Изображение выглядит как цветок, рисунок, зарисовка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AE86AF8-1520-3BC5-6153-313DCF3324EF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482303" y="4102629"/>
              <a:ext cx="1449424" cy="1449424"/>
            </a:xfrm>
            <a:prstGeom prst="rect">
              <a:avLst/>
            </a:prstGeom>
          </p:spPr>
        </p:pic>
      </p:grpSp>
      <p:pic>
        <p:nvPicPr>
          <p:cNvPr id="110" name="Рисунок 109" descr="Изображение выглядит как цветок, рисунок, зарисовка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18BB40C-19B3-E882-070D-2715A27205EC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2549" y="1825114"/>
            <a:ext cx="1635454" cy="1635454"/>
          </a:xfrm>
          <a:prstGeom prst="rect">
            <a:avLst/>
          </a:prstGeom>
        </p:spPr>
      </p:pic>
      <p:pic>
        <p:nvPicPr>
          <p:cNvPr id="108" name="Рисунок 107" descr="Изображение выглядит как инструмент, метла, венчи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CA9511C-5D0D-FB63-587F-5C580C29C542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178395">
            <a:off x="4245465" y="1633300"/>
            <a:ext cx="2011583" cy="1650422"/>
          </a:xfrm>
          <a:prstGeom prst="rect">
            <a:avLst/>
          </a:prstGeom>
        </p:spPr>
      </p:pic>
      <p:pic>
        <p:nvPicPr>
          <p:cNvPr id="121" name="Рисунок 120" descr="Изображение выглядит как собака, млекопитающее, Фигурка животного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C3D3AD4-86BF-EBFF-B216-56FC392D8692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8954" y="3681866"/>
            <a:ext cx="2396236" cy="2396236"/>
          </a:xfrm>
          <a:prstGeom prst="rect">
            <a:avLst/>
          </a:prstGeom>
        </p:spPr>
      </p:pic>
      <p:pic>
        <p:nvPicPr>
          <p:cNvPr id="119" name="Рисунок 118" descr="Изображение выглядит как курообразные, зарисовка, клюв, домашняя птиц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F957D95-CC1B-18D1-DB56-20A6A9B28290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90717">
            <a:off x="4881597" y="4014426"/>
            <a:ext cx="1789987" cy="1852541"/>
          </a:xfrm>
          <a:prstGeom prst="rect">
            <a:avLst/>
          </a:prstGeom>
        </p:spPr>
      </p:pic>
      <p:grpSp>
        <p:nvGrpSpPr>
          <p:cNvPr id="127" name="Группа 126">
            <a:extLst>
              <a:ext uri="{FF2B5EF4-FFF2-40B4-BE49-F238E27FC236}">
                <a16:creationId xmlns:a16="http://schemas.microsoft.com/office/drawing/2014/main" id="{72F75E2D-36B6-6A28-12EA-637934E70FA3}"/>
              </a:ext>
            </a:extLst>
          </p:cNvPr>
          <p:cNvGrpSpPr/>
          <p:nvPr/>
        </p:nvGrpSpPr>
        <p:grpSpPr>
          <a:xfrm>
            <a:off x="1083203" y="972342"/>
            <a:ext cx="4965375" cy="4310694"/>
            <a:chOff x="-10194710" y="441258"/>
            <a:chExt cx="6624807" cy="5751331"/>
          </a:xfrm>
        </p:grpSpPr>
        <p:pic>
          <p:nvPicPr>
            <p:cNvPr id="123" name="Рисунок 122" descr="Изображение выглядит как зарисовка, иллюстрация, рисунок, графическая вста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FDC8D9B-FA8C-8C8E-9AD1-C9C9786A340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0194710" y="441258"/>
              <a:ext cx="5751331" cy="5751331"/>
            </a:xfrm>
            <a:prstGeom prst="rect">
              <a:avLst/>
            </a:prstGeom>
          </p:spPr>
        </p:pic>
        <mc:AlternateContent xmlns:mc="http://schemas.openxmlformats.org/markup-compatibility/2006" xmlns:p14="http://schemas.microsoft.com/office/powerpoint/2010/main">
          <mc:Choice Requires="p14">
            <p:contentPart p14:bwMode="auto" r:id="rId35">
              <p14:nvContentPartPr>
                <p14:cNvPr id="125" name="Рукописный ввод 124">
                  <a:extLst>
                    <a:ext uri="{FF2B5EF4-FFF2-40B4-BE49-F238E27FC236}">
                      <a16:creationId xmlns:a16="http://schemas.microsoft.com/office/drawing/2014/main" id="{9BA91F41-3EB2-F68F-3C6F-EA2CA158ECB5}"/>
                    </a:ext>
                  </a:extLst>
                </p14:cNvPr>
                <p14:cNvContentPartPr/>
                <p14:nvPr/>
              </p14:nvContentPartPr>
              <p14:xfrm>
                <a:off x="-7721783" y="4294600"/>
                <a:ext cx="4151880" cy="1381680"/>
              </p14:xfrm>
            </p:contentPart>
          </mc:Choice>
          <mc:Fallback xmlns="">
            <p:pic>
              <p:nvPicPr>
                <p:cNvPr id="125" name="Рукописный ввод 124">
                  <a:extLst>
                    <a:ext uri="{FF2B5EF4-FFF2-40B4-BE49-F238E27FC236}">
                      <a16:creationId xmlns:a16="http://schemas.microsoft.com/office/drawing/2014/main" id="{9BA91F41-3EB2-F68F-3C6F-EA2CA158ECB5}"/>
                    </a:ext>
                  </a:extLst>
                </p:cNvPr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-7745799" y="4270587"/>
                  <a:ext cx="4199432" cy="1429225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12" name="Рисунок 11" descr="Изображение выглядит как растение, дерево, дом, на открытом воздух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BC33E02-7B56-1EED-AC79-082AF626A348}"/>
              </a:ext>
            </a:extLst>
          </p:cNvPr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76" r="23161"/>
          <a:stretch/>
        </p:blipFill>
        <p:spPr>
          <a:xfrm>
            <a:off x="2267288" y="1060632"/>
            <a:ext cx="4747511" cy="4607206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8" name="Рисунок 7" descr="Изображение выглядит как рисунок, улыбка, одежда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9DBC62B-A4A1-9692-58A8-189DCE56739F}"/>
              </a:ext>
            </a:extLst>
          </p:cNvPr>
          <p:cNvPicPr>
            <a:picLocks noChangeAspect="1"/>
          </p:cNvPicPr>
          <p:nvPr/>
        </p:nvPicPr>
        <p:blipFill>
          <a:blip r:embed="rId42">
            <a:extLst>
              <a:ext uri="{BEBA8EAE-BF5A-486C-A8C5-ECC9F3942E4B}">
                <a14:imgProps xmlns:a14="http://schemas.microsoft.com/office/drawing/2010/main">
                  <a14:imgLayer r:embed="rId43">
                    <a14:imgEffect>
                      <a14:backgroundRemoval t="4293" b="99874" l="7955" r="83838">
                        <a14:foregroundMark x1="37753" y1="4293" x2="43687" y2="49369"/>
                        <a14:foregroundMark x1="38510" y1="69949" x2="37626" y2="94192"/>
                        <a14:foregroundMark x1="36616" y1="68561" x2="35859" y2="99495"/>
                        <a14:foregroundMark x1="72854" y1="86616" x2="76515" y2="99874"/>
                        <a14:foregroundMark x1="79419" y1="80682" x2="73106" y2="94318"/>
                        <a14:foregroundMark x1="76010" y1="24369" x2="83838" y2="44823"/>
                        <a14:backgroundMark x1="80051" y1="22348" x2="84091" y2="17929"/>
                        <a14:backgroundMark x1="79040" y1="22475" x2="80556" y2="191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9784"/>
          <a:stretch/>
        </p:blipFill>
        <p:spPr>
          <a:xfrm>
            <a:off x="2841584" y="1600541"/>
            <a:ext cx="2779006" cy="3464412"/>
          </a:xfrm>
          <a:prstGeom prst="rect">
            <a:avLst/>
          </a:prstGeom>
        </p:spPr>
      </p:pic>
      <p:pic>
        <p:nvPicPr>
          <p:cNvPr id="10" name="Рисунок 9" descr="Изображение выглядит как вакуум, устройство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0B47195-68C3-0743-773D-47DEB577896E}"/>
              </a:ext>
            </a:extLst>
          </p:cNvPr>
          <p:cNvPicPr>
            <a:picLocks noChangeAspect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6509">
            <a:off x="3480867" y="1454190"/>
            <a:ext cx="3440598" cy="4483730"/>
          </a:xfrm>
          <a:prstGeom prst="rect">
            <a:avLst/>
          </a:prstGeom>
        </p:spPr>
      </p:pic>
      <p:pic>
        <p:nvPicPr>
          <p:cNvPr id="16" name="Рисунок 15" descr="Изображение выглядит как рисунок, улыбка, одежда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94FCAB0-A113-EBAA-6059-C7C3E64C235A}"/>
              </a:ext>
            </a:extLst>
          </p:cNvPr>
          <p:cNvPicPr>
            <a:picLocks noChangeAspect="1"/>
          </p:cNvPicPr>
          <p:nvPr/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4592"/>
          <a:stretch/>
        </p:blipFill>
        <p:spPr>
          <a:xfrm>
            <a:off x="2836217" y="1603066"/>
            <a:ext cx="3305327" cy="3464412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B6F88B7-A81F-C2E7-2285-4AFA20EBDB6E}"/>
              </a:ext>
            </a:extLst>
          </p:cNvPr>
          <p:cNvPicPr>
            <a:picLocks noChangeAspect="1"/>
          </p:cNvPicPr>
          <p:nvPr/>
        </p:nvPicPr>
        <p:blipFill rotWithShape="1"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0" t="11936" r="11513" b="12448"/>
          <a:stretch/>
        </p:blipFill>
        <p:spPr>
          <a:xfrm>
            <a:off x="2596936" y="1489259"/>
            <a:ext cx="3989767" cy="3819700"/>
          </a:xfrm>
          <a:prstGeom prst="rect">
            <a:avLst/>
          </a:prstGeom>
        </p:spPr>
      </p:pic>
      <p:pic>
        <p:nvPicPr>
          <p:cNvPr id="236" name="Picture 235" descr="image.png"/>
          <p:cNvPicPr>
            <a:picLocks noChangeAspect="1"/>
          </p:cNvPicPr>
          <p:nvPr/>
        </p:nvPicPr>
        <p:blipFill>
          <a:blip r:embed="rId39"/>
          <a:stretch>
            <a:fillRect/>
          </a:stretch>
        </p:blipFill>
        <p:spPr>
          <a:xfrm>
            <a:off x="8157070" y="3051159"/>
            <a:ext cx="3514725" cy="290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7660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8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0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4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8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1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2" fill="hold">
                      <p:stCondLst>
                        <p:cond delay="indefinite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2" fill="hold">
                      <p:stCondLst>
                        <p:cond delay="0"/>
                      </p:stCondLst>
                      <p:childTnLst>
                        <p:par>
                          <p:cTn id="223" fill="hold">
                            <p:stCondLst>
                              <p:cond delay="0"/>
                            </p:stCondLst>
                            <p:childTnLst>
                              <p:par>
                                <p:cTn id="2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9" fill="hold">
                      <p:stCondLst>
                        <p:cond delay="indefinite"/>
                      </p:stCondLst>
                      <p:childTnLst>
                        <p:par>
                          <p:cTn id="230" fill="hold">
                            <p:stCondLst>
                              <p:cond delay="0"/>
                            </p:stCondLst>
                            <p:childTnLst>
                              <p:par>
                                <p:cTn id="23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2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3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74" grpId="0" animBg="1"/>
      <p:bldP spid="74" grpId="1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08BE5056-6206-4666-A7CD-BD1A1FDD58D7}"/>
</file>

<file path=customXml/itemProps2.xml><?xml version="1.0" encoding="utf-8"?>
<ds:datastoreItem xmlns:ds="http://schemas.openxmlformats.org/officeDocument/2006/customXml" ds:itemID="{DFD8F022-4DE6-4456-88F0-A06D1575161F}"/>
</file>

<file path=customXml/itemProps3.xml><?xml version="1.0" encoding="utf-8"?>
<ds:datastoreItem xmlns:ds="http://schemas.openxmlformats.org/officeDocument/2006/customXml" ds:itemID="{72424320-AB3B-4457-BC3B-0FFE94578203}"/>
</file>

<file path=docProps/app.xml><?xml version="1.0" encoding="utf-8"?>
<Properties xmlns="http://schemas.openxmlformats.org/officeDocument/2006/extended-properties" xmlns:vt="http://schemas.openxmlformats.org/officeDocument/2006/docPropsVTypes">
  <TotalTime>77</TotalTime>
  <Words>1</Words>
  <Application>Microsoft Office PowerPoint</Application>
  <PresentationFormat>Широкоэкранный</PresentationFormat>
  <Paragraphs>1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13</cp:revision>
  <dcterms:created xsi:type="dcterms:W3CDTF">2025-02-12T11:33:16Z</dcterms:created>
  <dcterms:modified xsi:type="dcterms:W3CDTF">2025-02-24T10:15:46Z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