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48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71D055-7693-45CF-8CAE-3C365032F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92ED7B5-375E-4461-AA10-A835A2C857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0866FA8-2837-4933-A94A-50AE07752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BF4C-53B7-42D4-BDE1-89FE3770EE64}" type="datetimeFigureOut">
              <a:rPr lang="uk-UA" smtClean="0"/>
              <a:t>03.08.2024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50F13E5-7752-451E-A542-12F32B9C3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C335A8-4931-428E-A379-DCFD28D04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499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F5EF2A-4907-48A8-8417-6CF6EC223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EEBD5A1-6ACC-432D-AC64-3B6C32E4F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0473764-E8CD-4A18-A581-D34AB4E10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BF4C-53B7-42D4-BDE1-89FE3770EE64}" type="datetimeFigureOut">
              <a:rPr lang="uk-UA" smtClean="0"/>
              <a:t>03.08.2024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794ECD4-0750-4C2E-8C67-B1438F070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969867B-77E5-47A3-B820-FC3304758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0149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8122D33-2C54-4DE6-9895-1AD3E1B538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D83A497-CFCB-4337-9920-0911E9623A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9890A6B-17F7-4996-9A54-8E4C8606E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BF4C-53B7-42D4-BDE1-89FE3770EE64}" type="datetimeFigureOut">
              <a:rPr lang="uk-UA" smtClean="0"/>
              <a:t>03.08.2024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DB324C9-BFC5-4CBF-BF84-0F3C4BA11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F53679C-262C-4B1E-9393-2868D88CB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031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7DA087-ADC5-4909-9E4E-219B01315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65C7A73-1EEC-4964-9F90-2D494F3DC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8A3557-2DC5-4F7A-B4D3-F07716125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BF4C-53B7-42D4-BDE1-89FE3770EE64}" type="datetimeFigureOut">
              <a:rPr lang="uk-UA" smtClean="0"/>
              <a:t>03.08.2024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81F5261-CEE0-431A-B337-A1E4C5424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2F0F22A-68A4-4A65-A95C-476B8786F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7473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CAA42A-E8E8-4776-8122-131B306C8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8311F15-14BC-4C26-A97D-71436DCB2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21F37B7-E500-428B-B1AC-51286BA86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BF4C-53B7-42D4-BDE1-89FE3770EE64}" type="datetimeFigureOut">
              <a:rPr lang="uk-UA" smtClean="0"/>
              <a:t>03.08.2024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150D0F4-4810-448C-B6FA-DB237CADF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D9E6E21-693C-4EDF-B33A-F58384134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6859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EEF8A8-764A-424E-9C6C-9388F9B7D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13B3E9D-C951-493E-B5FA-58C40AF1A3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52E6351-2D14-40F8-99C9-43A9FF84B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4710EA5-520A-492B-947F-8CC02FE44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BF4C-53B7-42D4-BDE1-89FE3770EE64}" type="datetimeFigureOut">
              <a:rPr lang="uk-UA" smtClean="0"/>
              <a:t>03.08.2024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08790F9-DE27-4C54-B9B7-CF40B02FA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20876E3-3AFB-4ECF-AFF5-251012014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598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5DDCEC-BB59-4F8B-8F0C-6B161214C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5D551C8-598F-4CA1-8F96-C28407FE2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FB8B842-A452-40BA-ACB6-4ED13760E3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CB820CB-4325-4A12-A93C-790134AACF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E89F64F-6E3E-4F62-A9B1-C5AD4E478B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CDCA3E6-494A-4FBF-A108-5B1B2DC9C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BF4C-53B7-42D4-BDE1-89FE3770EE64}" type="datetimeFigureOut">
              <a:rPr lang="uk-UA" smtClean="0"/>
              <a:t>03.08.2024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53DBB39-B6DC-4D2B-AB8D-7971F20FC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0C9E4E0-4779-403B-975E-2C07E3280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92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EE76EF-E0FA-4F04-868A-EFEB4B700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662508A-87DD-4C38-B5B8-5569B0A55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BF4C-53B7-42D4-BDE1-89FE3770EE64}" type="datetimeFigureOut">
              <a:rPr lang="uk-UA" smtClean="0"/>
              <a:t>03.08.2024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F260BC9-98F4-4EDA-B781-707E7CE6F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03DC7CE-89DD-439B-81FF-007A2553A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017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0D43A5F-7130-46F3-8F8B-FD6CA8CAB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BF4C-53B7-42D4-BDE1-89FE3770EE64}" type="datetimeFigureOut">
              <a:rPr lang="uk-UA" smtClean="0"/>
              <a:t>03.08.2024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5331735-038E-4877-994F-CDE418847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6BE7C7D-D478-4862-8C74-58E535CB4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12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FD92C7-EA50-43FA-B239-FCB017174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3A5756F-0BBA-498A-BF94-13BCCEA8D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E029D8C-1AF0-4C59-A5EB-A997559AA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61A6B04-FB02-4F1E-A319-3EEA1A1E5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BF4C-53B7-42D4-BDE1-89FE3770EE64}" type="datetimeFigureOut">
              <a:rPr lang="uk-UA" smtClean="0"/>
              <a:t>03.08.2024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A910B1A-F0A4-4AA9-817B-CB1AF1181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C5D2B5E-2D76-46EC-9703-FBCE10EDE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9278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B1BFC3-1676-4C58-9E1D-CF1FF14A7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23D80FC-15D1-4A2D-A1AF-3E4B819DAF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B17F3A3-FDCD-4220-9F3B-85378B64B9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83C9943-A198-4FD7-B18B-05B8D556D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BF4C-53B7-42D4-BDE1-89FE3770EE64}" type="datetimeFigureOut">
              <a:rPr lang="uk-UA" smtClean="0"/>
              <a:t>03.08.2024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8B6EFD8-F2B1-4DE3-95D6-87D538D25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3D1E653-D943-4113-8926-2AE771BE8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900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A676C4E-C4C4-4DBD-8036-9C2CD000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4437FD8-52DC-4D5A-BF55-C1F737B74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48E77E6-5352-4E50-9E84-589D1970E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DBF4C-53B7-42D4-BDE1-89FE3770EE64}" type="datetimeFigureOut">
              <a:rPr lang="uk-UA" smtClean="0"/>
              <a:t>03.08.2024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09A18C-8AC3-4D2A-B9AE-29DDABBBAF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F946A7-36C1-4620-A9A2-D7C3A2B4A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0041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F239BE-B0C0-4CB5-9F55-FAD75602A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F46F1B-9A3E-4579-81B5-AAAEBFAAE8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96773">
            <a:off x="-28245" y="1114115"/>
            <a:ext cx="7855527" cy="52370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18234B-2AE8-4C26-B41A-BDD083D84C4C}"/>
              </a:ext>
            </a:extLst>
          </p:cNvPr>
          <p:cNvSpPr txBox="1"/>
          <p:nvPr/>
        </p:nvSpPr>
        <p:spPr>
          <a:xfrm>
            <a:off x="1210928" y="2453559"/>
            <a:ext cx="2471039" cy="646331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АЛА – АЛА – АЛА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 я маме помогала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01F5186-8B6A-414D-8A14-8B6B23A4AC2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7002">
            <a:off x="4005704" y="2045717"/>
            <a:ext cx="2108343" cy="21083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1BC430-D300-4291-AE1C-FB642530FC2A}"/>
              </a:ext>
            </a:extLst>
          </p:cNvPr>
          <p:cNvSpPr txBox="1"/>
          <p:nvPr/>
        </p:nvSpPr>
        <p:spPr>
          <a:xfrm>
            <a:off x="1292785" y="2837130"/>
            <a:ext cx="2471039" cy="646331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ru-RU" dirty="0"/>
              <a:t>УЛА – УЛА – УЛА  </a:t>
            </a:r>
          </a:p>
          <a:p>
            <a:r>
              <a:rPr lang="ru-RU" dirty="0"/>
              <a:t>я шары надула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3BAE92-C939-4287-9EB7-7ED8F76D5205}"/>
              </a:ext>
            </a:extLst>
          </p:cNvPr>
          <p:cNvSpPr txBox="1"/>
          <p:nvPr/>
        </p:nvSpPr>
        <p:spPr>
          <a:xfrm>
            <a:off x="1320884" y="3076274"/>
            <a:ext cx="2471039" cy="646331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ru-RU" dirty="0"/>
              <a:t>УЛА – УЛА – УЛА  в море плавала  акула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157594D-4769-4933-BC9B-3BD487BD6DE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1132">
            <a:off x="3990700" y="1926526"/>
            <a:ext cx="2205899" cy="24172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65E46DC-C3B9-4053-AC4C-961B60CB4AAE}"/>
              </a:ext>
            </a:extLst>
          </p:cNvPr>
          <p:cNvSpPr txBox="1"/>
          <p:nvPr/>
        </p:nvSpPr>
        <p:spPr>
          <a:xfrm>
            <a:off x="1292784" y="2834096"/>
            <a:ext cx="2471039" cy="646331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ОЛА – ОЛА – ОЛА это наша школа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98FA6F2-0529-4F59-8123-592422AED47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3779">
            <a:off x="4121304" y="2184916"/>
            <a:ext cx="1944688" cy="194468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E4420B5-3B03-4FB6-B2B2-3948798AEEE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3756">
            <a:off x="4112752" y="2236123"/>
            <a:ext cx="1961792" cy="196179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5F874AC-1200-4FA8-9ECE-36B07D39B8D3}"/>
              </a:ext>
            </a:extLst>
          </p:cNvPr>
          <p:cNvSpPr txBox="1"/>
          <p:nvPr/>
        </p:nvSpPr>
        <p:spPr>
          <a:xfrm>
            <a:off x="1273606" y="3015868"/>
            <a:ext cx="2471039" cy="646331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ru-RU" dirty="0"/>
              <a:t>ЛАТ – ЛАТ – ЛАТ в салатнице салат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BA2BF9-A2D1-4C4C-BEBF-C3B3E9360FEB}"/>
              </a:ext>
            </a:extLst>
          </p:cNvPr>
          <p:cNvSpPr txBox="1"/>
          <p:nvPr/>
        </p:nvSpPr>
        <p:spPr>
          <a:xfrm>
            <a:off x="1311115" y="2977479"/>
            <a:ext cx="2471039" cy="646331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ru-RU" dirty="0"/>
              <a:t>ЛОМ – ЛОМ – ЛОМ </a:t>
            </a:r>
          </a:p>
          <a:p>
            <a:r>
              <a:rPr lang="ru-RU" dirty="0"/>
              <a:t>мы сидели за столом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1A1C99D-F7F1-4E1A-95D4-7A0B94AC971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19414">
            <a:off x="4053949" y="1929462"/>
            <a:ext cx="2079397" cy="207939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C9BE726-17D3-4FDF-B240-FCC8D7349F6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817428">
            <a:off x="4008065" y="2062322"/>
            <a:ext cx="2195945" cy="219594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A1BCCEF-E360-4F1C-AC2A-D664F2B6FB45}"/>
              </a:ext>
            </a:extLst>
          </p:cNvPr>
          <p:cNvSpPr txBox="1"/>
          <p:nvPr/>
        </p:nvSpPr>
        <p:spPr>
          <a:xfrm>
            <a:off x="1164375" y="2853954"/>
            <a:ext cx="2611837" cy="689461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/>
            <a:r>
              <a:rPr lang="ru-RU" dirty="0"/>
              <a:t>ЛАТ –ЛАТ–ЛАТ         голубой халат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E590958-9B0C-44CF-BA3D-3382D8F65506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3923">
            <a:off x="4137788" y="2096979"/>
            <a:ext cx="1986742" cy="198674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4892BF5-4358-4019-8E31-33EA9120F9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71859" y="2760003"/>
            <a:ext cx="3371629" cy="339431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98E28FF-8901-4DD2-921B-0C592BCE881C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000" y="-36000"/>
            <a:ext cx="941128" cy="875084"/>
          </a:xfrm>
          <a:prstGeom prst="rect">
            <a:avLst/>
          </a:prstGeom>
        </p:spPr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34197" y="3359652"/>
            <a:ext cx="19145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83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1" grpId="0"/>
      <p:bldP spid="11" grpId="1"/>
      <p:bldP spid="12" grpId="0"/>
      <p:bldP spid="12" grpId="1"/>
      <p:bldP spid="15" grpId="0"/>
      <p:bldP spid="15" grpId="1"/>
      <p:bldP spid="18" grpId="0"/>
      <p:bldP spid="18" grpId="1"/>
      <p:bldP spid="20" grpId="0"/>
      <p:bldP spid="20" grpId="1"/>
      <p:bldP spid="23" grpId="0"/>
      <p:bldP spid="23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45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Georgia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Марианна</cp:lastModifiedBy>
  <cp:revision>9</cp:revision>
  <dcterms:created xsi:type="dcterms:W3CDTF">2024-07-31T20:58:02Z</dcterms:created>
  <dcterms:modified xsi:type="dcterms:W3CDTF">2024-08-03T16:37:08Z</dcterms:modified>
</cp:coreProperties>
</file>