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28"/>
            <a:ext cx="12192000" cy="689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19" y="0"/>
            <a:ext cx="646981" cy="601579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6147997"/>
            <a:ext cx="665805" cy="6740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2592901"/>
            <a:ext cx="2757714" cy="275771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394" y="1120852"/>
            <a:ext cx="1115212" cy="111521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625" y="2277298"/>
            <a:ext cx="1498497" cy="149849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1107" y="2417865"/>
            <a:ext cx="1235795" cy="123579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7287" y="2621761"/>
            <a:ext cx="2052370" cy="20523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9662" y="1062027"/>
            <a:ext cx="1137506" cy="1137506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1" y="518319"/>
            <a:ext cx="1681214" cy="16812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6" y="4218336"/>
            <a:ext cx="788684" cy="96181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2" y="1193568"/>
            <a:ext cx="915276" cy="91527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903">
            <a:off x="10080427" y="3037015"/>
            <a:ext cx="813482" cy="81348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43" y="3118528"/>
            <a:ext cx="821171" cy="8211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9694">
            <a:off x="6851157" y="4099547"/>
            <a:ext cx="789104" cy="78910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5879" y1="29199" x2="25879" y2="29199"/>
                        <a14:foregroundMark x1="46387" y1="31152" x2="46387" y2="31152"/>
                        <a14:foregroundMark x1="19434" y1="41113" x2="19434" y2="41113"/>
                        <a14:foregroundMark x1="41113" y1="42773" x2="41113" y2="42773"/>
                        <a14:foregroundMark x1="65527" y1="24121" x2="65527" y2="24121"/>
                        <a14:foregroundMark x1="81348" y1="24414" x2="81348" y2="24414"/>
                        <a14:foregroundMark x1="77246" y1="36621" x2="77246" y2="36621"/>
                        <a14:foregroundMark x1="87793" y1="40039" x2="87793" y2="40039"/>
                        <a14:foregroundMark x1="65527" y1="14453" x2="65527" y2="14453"/>
                        <a14:foregroundMark x1="56641" y1="12207" x2="56641" y2="12207"/>
                        <a14:foregroundMark x1="29199" y1="52734" x2="29199" y2="52734"/>
                        <a14:foregroundMark x1="9473" y1="56934" x2="9473" y2="56934"/>
                        <a14:foregroundMark x1="21680" y1="71094" x2="21680" y2="71094"/>
                        <a14:foregroundMark x1="48047" y1="79980" x2="48047" y2="79980"/>
                        <a14:foregroundMark x1="68066" y1="73926" x2="68066" y2="73926"/>
                        <a14:foregroundMark x1="54199" y1="53320" x2="54199" y2="53320"/>
                        <a14:foregroundMark x1="33594" y1="42480" x2="33594" y2="42480"/>
                        <a14:foregroundMark x1="28906" y1="40039" x2="28906" y2="40039"/>
                        <a14:foregroundMark x1="81641" y1="15234" x2="81641" y2="15234"/>
                        <a14:foregroundMark x1="46387" y1="58008" x2="46387" y2="58008"/>
                        <a14:foregroundMark x1="52539" y1="60840" x2="52539" y2="60840"/>
                        <a14:foregroundMark x1="58887" y1="18359" x2="58887" y2="18359"/>
                        <a14:foregroundMark x1="76074" y1="18652" x2="76074" y2="18652"/>
                        <a14:foregroundMark x1="91699" y1="37207" x2="91699" y2="37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2" y="1554255"/>
            <a:ext cx="915276" cy="91527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3" y="1651206"/>
            <a:ext cx="704567" cy="7045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1" y="4050245"/>
            <a:ext cx="2671629" cy="26716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5853061"/>
            <a:ext cx="742542" cy="742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6" y="518319"/>
            <a:ext cx="5565461" cy="5565461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2087" y="4379533"/>
            <a:ext cx="1476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2024-08-13T18:15:50Z</dcterms:created>
  <dcterms:modified xsi:type="dcterms:W3CDTF">2024-08-14T14:34:54Z</dcterms:modified>
</cp:coreProperties>
</file>