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50" d="100"/>
          <a:sy n="50" d="100"/>
        </p:scale>
        <p:origin x="2238" y="11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12/03/2024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12/03/2024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12/03/2024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12/03/2024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microsoft.com/office/2007/relationships/hdphoto" Target="../media/hdphoto1.wdp"/><Relationship Id="rId20" Type="http://schemas.openxmlformats.org/officeDocument/2006/relationships/image" Target="../media/image18.png"/><Relationship Id="rId21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облако, небо, пейзаж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21B691FD-38CE-AFB8-B36D-181075FC85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64" name="Рисунок 63" descr="Изображение выглядит как мебель, картина, в помещении, стул&#10;&#10;Автоматически созданное описание">
            <a:extLst>
              <a:ext uri="{FF2B5EF4-FFF2-40B4-BE49-F238E27FC236}">
                <a16:creationId xmlns:a16="http://schemas.microsoft.com/office/drawing/2014/main" id="{CDBE67B0-CF40-53F0-176A-35E9CFED221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4" r="15303"/>
          <a:stretch/>
        </p:blipFill>
        <p:spPr>
          <a:xfrm>
            <a:off x="498763" y="463525"/>
            <a:ext cx="8006607" cy="56623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54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F5D263A-D831-A4DF-7664-6F17FC81E45B}"/>
              </a:ext>
            </a:extLst>
          </p:cNvPr>
          <p:cNvSpPr/>
          <p:nvPr/>
        </p:nvSpPr>
        <p:spPr>
          <a:xfrm>
            <a:off x="2309799" y="492553"/>
            <a:ext cx="438453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Паші</a:t>
            </a:r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– </a:t>
            </a:r>
            <a:r>
              <a:rPr lang="ru-RU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п'ять</a:t>
            </a:r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років</a:t>
            </a:r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.</a:t>
            </a:r>
          </a:p>
        </p:txBody>
      </p:sp>
      <p:pic>
        <p:nvPicPr>
          <p:cNvPr id="9" name="Рисунок 8" descr="Изображение выглядит как мультфильм, Анимация, Мультфильм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00A600E2-152D-C05A-C999-6A1C4B08BB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744" y="2498445"/>
            <a:ext cx="2898486" cy="2898486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мультфильм, графическая вставка, рисунок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5ECEBE0C-033A-160D-C586-CD09416920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15" y="1781169"/>
            <a:ext cx="4090911" cy="4090911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рисунок, зарисовк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CD79236F-AF94-4F4E-D41A-EED5773726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486" y="1677827"/>
            <a:ext cx="4297594" cy="4297594"/>
          </a:xfrm>
          <a:prstGeom prst="rect">
            <a:avLst/>
          </a:prstGeom>
        </p:spPr>
      </p:pic>
      <p:pic>
        <p:nvPicPr>
          <p:cNvPr id="7" name="Рисунок 6" descr="Изображение выглядит как десерт, Сладость, пирог, Торт на день рождения&#10;&#10;Автоматически созданное описание">
            <a:extLst>
              <a:ext uri="{FF2B5EF4-FFF2-40B4-BE49-F238E27FC236}">
                <a16:creationId xmlns:a16="http://schemas.microsoft.com/office/drawing/2014/main" id="{E9FDE83A-4718-51C1-2E1B-5C8ECB89BF3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670" y="4033347"/>
            <a:ext cx="1766321" cy="1766321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4D6721E4-2006-CF1E-4590-93D297018117}"/>
              </a:ext>
            </a:extLst>
          </p:cNvPr>
          <p:cNvSpPr/>
          <p:nvPr/>
        </p:nvSpPr>
        <p:spPr>
          <a:xfrm>
            <a:off x="971363" y="519723"/>
            <a:ext cx="7220246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Дідусь</a:t>
            </a:r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Сашко купив машинку.</a:t>
            </a:r>
          </a:p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Машинка – </a:t>
            </a:r>
            <a:r>
              <a:rPr lang="ru-RU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швидка</a:t>
            </a:r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.</a:t>
            </a:r>
          </a:p>
        </p:txBody>
      </p:sp>
      <p:pic>
        <p:nvPicPr>
          <p:cNvPr id="17" name="Рисунок 16" descr="Изображение выглядит как рисунок, зарисовк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4B0793B8-AEE1-8D53-FF2C-CFC9A23531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670" y="1684879"/>
            <a:ext cx="4297594" cy="4297594"/>
          </a:xfrm>
          <a:prstGeom prst="rect">
            <a:avLst/>
          </a:prstGeom>
        </p:spPr>
      </p:pic>
      <p:sp>
        <p:nvSpPr>
          <p:cNvPr id="18" name="Стрелка: вправо 17">
            <a:extLst>
              <a:ext uri="{FF2B5EF4-FFF2-40B4-BE49-F238E27FC236}">
                <a16:creationId xmlns:a16="http://schemas.microsoft.com/office/drawing/2014/main" id="{992A760A-B37A-9909-8087-EA97C3924976}"/>
              </a:ext>
            </a:extLst>
          </p:cNvPr>
          <p:cNvSpPr/>
          <p:nvPr/>
        </p:nvSpPr>
        <p:spPr>
          <a:xfrm>
            <a:off x="3102602" y="3322647"/>
            <a:ext cx="1693330" cy="1181100"/>
          </a:xfrm>
          <a:prstGeom prst="rightArrow">
            <a:avLst>
              <a:gd name="adj1" fmla="val 50000"/>
              <a:gd name="adj2" fmla="val 57527"/>
            </a:avLst>
          </a:prstGeom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5" name="Рисунок 14" descr="Изображение выглядит как колесо, транспортное средство, спортивный автомобиль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E30675C1-DA80-0B07-0C25-21907B0C760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901" y="2682343"/>
            <a:ext cx="3695526" cy="3695526"/>
          </a:xfrm>
          <a:prstGeom prst="rect">
            <a:avLst/>
          </a:prstGeom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8B199EED-248E-7BE2-4C9D-F1041B5E3AF6}"/>
              </a:ext>
            </a:extLst>
          </p:cNvPr>
          <p:cNvSpPr/>
          <p:nvPr/>
        </p:nvSpPr>
        <p:spPr>
          <a:xfrm>
            <a:off x="1317244" y="568932"/>
            <a:ext cx="6817892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Бабуся Маша купила </a:t>
            </a:r>
            <a:r>
              <a:rPr lang="ru-RU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Паші</a:t>
            </a:r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</a:p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мишку. Мишка </a:t>
            </a:r>
            <a:r>
              <a:rPr lang="ru-RU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була</a:t>
            </a:r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смішна</a:t>
            </a:r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.</a:t>
            </a:r>
          </a:p>
        </p:txBody>
      </p:sp>
      <p:pic>
        <p:nvPicPr>
          <p:cNvPr id="21" name="Рисунок 20" descr="Изображение выглядит как мультфильм, графическая вставка, рисунок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F1AE6F8F-E8B1-F295-561E-1DB3C0D9F4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502" y="1841525"/>
            <a:ext cx="4090911" cy="4090911"/>
          </a:xfrm>
          <a:prstGeom prst="rect">
            <a:avLst/>
          </a:prstGeom>
        </p:spPr>
      </p:pic>
      <p:sp>
        <p:nvSpPr>
          <p:cNvPr id="22" name="Стрелка: вправо 21">
            <a:extLst>
              <a:ext uri="{FF2B5EF4-FFF2-40B4-BE49-F238E27FC236}">
                <a16:creationId xmlns:a16="http://schemas.microsoft.com/office/drawing/2014/main" id="{F4D6C4E1-73C0-6958-ED43-3FD1E38D2D3F}"/>
              </a:ext>
            </a:extLst>
          </p:cNvPr>
          <p:cNvSpPr/>
          <p:nvPr/>
        </p:nvSpPr>
        <p:spPr>
          <a:xfrm>
            <a:off x="3129973" y="3350731"/>
            <a:ext cx="1693330" cy="1181100"/>
          </a:xfrm>
          <a:prstGeom prst="rightArrow">
            <a:avLst>
              <a:gd name="adj1" fmla="val 50000"/>
              <a:gd name="adj2" fmla="val 57527"/>
            </a:avLst>
          </a:prstGeom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44" name="Рисунок 43" descr="Изображение выглядит как мультфильм, кот, млекопитающее&#10;&#10;Автоматически созданное описание">
            <a:extLst>
              <a:ext uri="{FF2B5EF4-FFF2-40B4-BE49-F238E27FC236}">
                <a16:creationId xmlns:a16="http://schemas.microsoft.com/office/drawing/2014/main" id="{39B0D1AF-5630-4E74-9B73-F307016231F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852" y="2038834"/>
            <a:ext cx="3282757" cy="3895308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картина, рисунок, детская площад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BF108796-A1B0-988F-A6B0-877A468426D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7"/>
          <a:stretch/>
        </p:blipFill>
        <p:spPr>
          <a:xfrm>
            <a:off x="419575" y="491494"/>
            <a:ext cx="8064261" cy="56623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54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0B4000C8-1B0F-5D54-AEA8-5BEF68C72FD5}"/>
              </a:ext>
            </a:extLst>
          </p:cNvPr>
          <p:cNvSpPr/>
          <p:nvPr/>
        </p:nvSpPr>
        <p:spPr>
          <a:xfrm>
            <a:off x="2280493" y="513146"/>
            <a:ext cx="4685898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Паша катав мишку </a:t>
            </a:r>
          </a:p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в </a:t>
            </a:r>
            <a:r>
              <a:rPr lang="ru-RU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машинці</a:t>
            </a:r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.</a:t>
            </a:r>
          </a:p>
        </p:txBody>
      </p:sp>
      <p:grpSp>
        <p:nvGrpSpPr>
          <p:cNvPr id="88" name="Группа 87">
            <a:extLst>
              <a:ext uri="{FF2B5EF4-FFF2-40B4-BE49-F238E27FC236}">
                <a16:creationId xmlns:a16="http://schemas.microsoft.com/office/drawing/2014/main" id="{033A2FCF-89A7-A465-9B84-1D07E170F59A}"/>
              </a:ext>
            </a:extLst>
          </p:cNvPr>
          <p:cNvGrpSpPr/>
          <p:nvPr/>
        </p:nvGrpSpPr>
        <p:grpSpPr>
          <a:xfrm>
            <a:off x="1361879" y="2851668"/>
            <a:ext cx="5937931" cy="3861095"/>
            <a:chOff x="-1961293" y="10637489"/>
            <a:chExt cx="5937931" cy="3861095"/>
          </a:xfrm>
        </p:grpSpPr>
        <p:grpSp>
          <p:nvGrpSpPr>
            <p:cNvPr id="82" name="Группа 81">
              <a:extLst>
                <a:ext uri="{FF2B5EF4-FFF2-40B4-BE49-F238E27FC236}">
                  <a16:creationId xmlns:a16="http://schemas.microsoft.com/office/drawing/2014/main" id="{3206DFCE-2338-230D-82DB-655D80DA2089}"/>
                </a:ext>
              </a:extLst>
            </p:cNvPr>
            <p:cNvGrpSpPr/>
            <p:nvPr/>
          </p:nvGrpSpPr>
          <p:grpSpPr>
            <a:xfrm>
              <a:off x="-1961293" y="10637489"/>
              <a:ext cx="5937931" cy="3861095"/>
              <a:chOff x="1511272" y="2996905"/>
              <a:chExt cx="5937931" cy="3861095"/>
            </a:xfrm>
          </p:grpSpPr>
          <p:pic>
            <p:nvPicPr>
              <p:cNvPr id="84" name="Рисунок 83" descr="Изображение выглядит как колесо, транспортное средство, спортивный автомобиль, Наземный транспорт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55E0DE3B-ADDD-A275-7954-B2D6906AA5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06128" y="3614925"/>
                <a:ext cx="3243075" cy="3243075"/>
              </a:xfrm>
              <a:prstGeom prst="rect">
                <a:avLst/>
              </a:prstGeom>
            </p:spPr>
          </p:pic>
          <p:pic>
            <p:nvPicPr>
              <p:cNvPr id="85" name="Рисунок 84" descr="Изображение выглядит как мультфильм, Анимация, Мультфильм, игрушк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7F4C2253-AA45-6482-0749-F77B59D2E2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11272" y="2996905"/>
                <a:ext cx="3058615" cy="3058615"/>
              </a:xfrm>
              <a:prstGeom prst="rect">
                <a:avLst/>
              </a:prstGeom>
            </p:spPr>
          </p:pic>
          <p:sp>
            <p:nvSpPr>
              <p:cNvPr id="87" name="Полилиния: фигура 86">
                <a:extLst>
                  <a:ext uri="{FF2B5EF4-FFF2-40B4-BE49-F238E27FC236}">
                    <a16:creationId xmlns:a16="http://schemas.microsoft.com/office/drawing/2014/main" id="{F8C329A7-3B35-C5C6-1EEE-9DECF50C5395}"/>
                  </a:ext>
                </a:extLst>
              </p:cNvPr>
              <p:cNvSpPr/>
              <p:nvPr/>
            </p:nvSpPr>
            <p:spPr>
              <a:xfrm>
                <a:off x="3060700" y="4686300"/>
                <a:ext cx="1536700" cy="1028705"/>
              </a:xfrm>
              <a:custGeom>
                <a:avLst/>
                <a:gdLst>
                  <a:gd name="connsiteX0" fmla="*/ 0 w 1536700"/>
                  <a:gd name="connsiteY0" fmla="*/ 88900 h 1028705"/>
                  <a:gd name="connsiteX1" fmla="*/ 977900 w 1536700"/>
                  <a:gd name="connsiteY1" fmla="*/ 419100 h 1028705"/>
                  <a:gd name="connsiteX2" fmla="*/ 1219200 w 1536700"/>
                  <a:gd name="connsiteY2" fmla="*/ 292100 h 1028705"/>
                  <a:gd name="connsiteX3" fmla="*/ 850900 w 1536700"/>
                  <a:gd name="connsiteY3" fmla="*/ 0 h 1028705"/>
                  <a:gd name="connsiteX4" fmla="*/ 1041400 w 1536700"/>
                  <a:gd name="connsiteY4" fmla="*/ 889000 h 1028705"/>
                  <a:gd name="connsiteX5" fmla="*/ 1536700 w 1536700"/>
                  <a:gd name="connsiteY5" fmla="*/ 1028700 h 1028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36700" h="1028705">
                    <a:moveTo>
                      <a:pt x="0" y="88900"/>
                    </a:moveTo>
                    <a:cubicBezTo>
                      <a:pt x="325967" y="198967"/>
                      <a:pt x="638533" y="362539"/>
                      <a:pt x="977900" y="419100"/>
                    </a:cubicBezTo>
                    <a:cubicBezTo>
                      <a:pt x="1067557" y="434043"/>
                      <a:pt x="1245560" y="379087"/>
                      <a:pt x="1219200" y="292100"/>
                    </a:cubicBezTo>
                    <a:cubicBezTo>
                      <a:pt x="1173759" y="142143"/>
                      <a:pt x="973667" y="97367"/>
                      <a:pt x="850900" y="0"/>
                    </a:cubicBezTo>
                    <a:cubicBezTo>
                      <a:pt x="914400" y="296333"/>
                      <a:pt x="873292" y="636838"/>
                      <a:pt x="1041400" y="889000"/>
                    </a:cubicBezTo>
                    <a:cubicBezTo>
                      <a:pt x="1136554" y="1031731"/>
                      <a:pt x="1536700" y="1028700"/>
                      <a:pt x="1536700" y="1028700"/>
                    </a:cubicBezTo>
                  </a:path>
                </a:pathLst>
              </a:custGeom>
              <a:noFill/>
              <a:ln w="381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</p:grpSp>
        <p:pic>
          <p:nvPicPr>
            <p:cNvPr id="81" name="Рисунок 80" descr="Изображение выглядит как мультфильм, кот, млекопитающее&#10;&#10;Автоматически созданное описание">
              <a:extLst>
                <a:ext uri="{FF2B5EF4-FFF2-40B4-BE49-F238E27FC236}">
                  <a16:creationId xmlns:a16="http://schemas.microsoft.com/office/drawing/2014/main" id="{09EB426C-E63B-EE4B-52D2-7B99A9760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1359" y="10973793"/>
              <a:ext cx="1443362" cy="1712688"/>
            </a:xfrm>
            <a:prstGeom prst="rect">
              <a:avLst/>
            </a:prstGeom>
          </p:spPr>
        </p:pic>
      </p:grpSp>
      <p:pic>
        <p:nvPicPr>
          <p:cNvPr id="63" name="Рисунок 62" descr="Изображение выглядит как в помещении, кукольный дом, Столярные изделия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44368A4B-9B4C-BFE2-928F-FA32ED41264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73"/>
          <a:stretch/>
        </p:blipFill>
        <p:spPr>
          <a:xfrm>
            <a:off x="381111" y="457486"/>
            <a:ext cx="8048414" cy="57112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54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id="{7B40DB47-C09A-8925-B7A5-6A48B5A4123C}"/>
              </a:ext>
            </a:extLst>
          </p:cNvPr>
          <p:cNvSpPr/>
          <p:nvPr/>
        </p:nvSpPr>
        <p:spPr>
          <a:xfrm>
            <a:off x="571682" y="441502"/>
            <a:ext cx="770595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Паша, </a:t>
            </a:r>
            <a:r>
              <a:rPr lang="ru-RU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дідусь</a:t>
            </a:r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Сашко та бабуся </a:t>
            </a:r>
          </a:p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Маша </a:t>
            </a:r>
            <a:r>
              <a:rPr lang="ru-RU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будуть</a:t>
            </a:r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їсти</a:t>
            </a:r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улюблену</a:t>
            </a:r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їжу</a:t>
            </a:r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</a:p>
          <a:p>
            <a:pPr algn="ctr"/>
            <a:r>
              <a:rPr lang="ru-RU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Паші</a:t>
            </a:r>
            <a:endParaRPr lang="ru-RU" sz="32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65" name="Рисунок 64" descr="Изображение выглядит как мультфильм, графическая вставка, рисунок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0E806DD7-7615-CD1B-675E-E9C991568B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012" y="2818023"/>
            <a:ext cx="3226575" cy="3226576"/>
          </a:xfrm>
          <a:prstGeom prst="rect">
            <a:avLst/>
          </a:prstGeom>
        </p:spPr>
      </p:pic>
      <p:pic>
        <p:nvPicPr>
          <p:cNvPr id="71" name="Рисунок 70" descr="Изображение выглядит как рисунок, зарисовк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949A9D12-1EF3-F316-3A4E-431903DFE6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799" y="2458211"/>
            <a:ext cx="3389590" cy="3389590"/>
          </a:xfrm>
          <a:prstGeom prst="rect">
            <a:avLst/>
          </a:prstGeom>
        </p:spPr>
      </p:pic>
      <p:pic>
        <p:nvPicPr>
          <p:cNvPr id="73" name="Рисунок 72" descr="Изображение выглядит как мультфильм, Анимация, Мультфильм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5DDEE025-B434-586D-E5B3-EFA0BF92C0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873" y="3404002"/>
            <a:ext cx="2405523" cy="2405523"/>
          </a:xfrm>
          <a:prstGeom prst="rect">
            <a:avLst/>
          </a:prstGeom>
        </p:spPr>
      </p:pic>
      <p:grpSp>
        <p:nvGrpSpPr>
          <p:cNvPr id="158" name="Группа 157">
            <a:extLst>
              <a:ext uri="{FF2B5EF4-FFF2-40B4-BE49-F238E27FC236}">
                <a16:creationId xmlns:a16="http://schemas.microsoft.com/office/drawing/2014/main" id="{030EFF02-5806-680C-0E3D-2ABC68371D4D}"/>
              </a:ext>
            </a:extLst>
          </p:cNvPr>
          <p:cNvGrpSpPr/>
          <p:nvPr/>
        </p:nvGrpSpPr>
        <p:grpSpPr>
          <a:xfrm>
            <a:off x="1035186" y="1927642"/>
            <a:ext cx="1568661" cy="1619368"/>
            <a:chOff x="1152838" y="1904910"/>
            <a:chExt cx="1568661" cy="1619368"/>
          </a:xfrm>
        </p:grpSpPr>
        <p:sp>
          <p:nvSpPr>
            <p:cNvPr id="155" name="Овал 154">
              <a:extLst>
                <a:ext uri="{FF2B5EF4-FFF2-40B4-BE49-F238E27FC236}">
                  <a16:creationId xmlns:a16="http://schemas.microsoft.com/office/drawing/2014/main" id="{76BD45E9-139F-5E92-BB55-34B53ABE587A}"/>
                </a:ext>
              </a:extLst>
            </p:cNvPr>
            <p:cNvSpPr/>
            <p:nvPr/>
          </p:nvSpPr>
          <p:spPr>
            <a:xfrm>
              <a:off x="1152838" y="1904910"/>
              <a:ext cx="1568661" cy="1568661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22" name="Рисунок 121" descr="Изображение выглядит как еда, десерт, Сладость, выпечка&#10;&#10;Автоматически созданное описание">
              <a:extLst>
                <a:ext uri="{FF2B5EF4-FFF2-40B4-BE49-F238E27FC236}">
                  <a16:creationId xmlns:a16="http://schemas.microsoft.com/office/drawing/2014/main" id="{C06D878C-6492-F8F7-E38E-6DEBF63D0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2838" y="1969355"/>
              <a:ext cx="1554923" cy="1554923"/>
            </a:xfrm>
            <a:prstGeom prst="rect">
              <a:avLst/>
            </a:prstGeom>
          </p:spPr>
        </p:pic>
        <p:pic>
          <p:nvPicPr>
            <p:cNvPr id="110" name="Рисунок 109" descr="Изображение выглядит как еда, конфета, шоколад, кондитерские изделия&#10;&#10;Автоматически созданное описание">
              <a:extLst>
                <a:ext uri="{FF2B5EF4-FFF2-40B4-BE49-F238E27FC236}">
                  <a16:creationId xmlns:a16="http://schemas.microsoft.com/office/drawing/2014/main" id="{B4D1F0BA-0268-A407-C7F0-F9C5A760FC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4838" y="2353443"/>
              <a:ext cx="845151" cy="845151"/>
            </a:xfrm>
            <a:prstGeom prst="rect">
              <a:avLst/>
            </a:prstGeom>
          </p:spPr>
        </p:pic>
      </p:grpSp>
      <p:grpSp>
        <p:nvGrpSpPr>
          <p:cNvPr id="161" name="Группа 160">
            <a:extLst>
              <a:ext uri="{FF2B5EF4-FFF2-40B4-BE49-F238E27FC236}">
                <a16:creationId xmlns:a16="http://schemas.microsoft.com/office/drawing/2014/main" id="{D76F7E04-D0CE-485D-0AC5-36F0994EA0D5}"/>
              </a:ext>
            </a:extLst>
          </p:cNvPr>
          <p:cNvGrpSpPr/>
          <p:nvPr/>
        </p:nvGrpSpPr>
        <p:grpSpPr>
          <a:xfrm>
            <a:off x="474433" y="3591072"/>
            <a:ext cx="1568661" cy="1568661"/>
            <a:chOff x="592085" y="3568340"/>
            <a:chExt cx="1568661" cy="1568661"/>
          </a:xfrm>
        </p:grpSpPr>
        <p:sp>
          <p:nvSpPr>
            <p:cNvPr id="154" name="Овал 153">
              <a:extLst>
                <a:ext uri="{FF2B5EF4-FFF2-40B4-BE49-F238E27FC236}">
                  <a16:creationId xmlns:a16="http://schemas.microsoft.com/office/drawing/2014/main" id="{BA1F6FAA-F0AC-52EF-A109-041E99D7F81F}"/>
                </a:ext>
              </a:extLst>
            </p:cNvPr>
            <p:cNvSpPr/>
            <p:nvPr/>
          </p:nvSpPr>
          <p:spPr>
            <a:xfrm>
              <a:off x="592085" y="3568340"/>
              <a:ext cx="1568661" cy="1568661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53" name="Рисунок 152" descr="Изображение выглядит как Легкая закуска, еда, десерт&#10;&#10;Автоматически созданное описание">
              <a:extLst>
                <a:ext uri="{FF2B5EF4-FFF2-40B4-BE49-F238E27FC236}">
                  <a16:creationId xmlns:a16="http://schemas.microsoft.com/office/drawing/2014/main" id="{FE282066-51F5-9543-6668-7CBFD8B5C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1890" y="3715121"/>
              <a:ext cx="1263930" cy="1263930"/>
            </a:xfrm>
            <a:prstGeom prst="rect">
              <a:avLst/>
            </a:prstGeom>
          </p:spPr>
        </p:pic>
        <p:pic>
          <p:nvPicPr>
            <p:cNvPr id="160" name="Рисунок 159" descr="Изображение выглядит как еда, конфета, шоколад, кондитерские изделия&#10;&#10;Автоматически созданное описание">
              <a:extLst>
                <a:ext uri="{FF2B5EF4-FFF2-40B4-BE49-F238E27FC236}">
                  <a16:creationId xmlns:a16="http://schemas.microsoft.com/office/drawing/2014/main" id="{1BEBD1AD-672D-6513-97A9-8AAA432B2D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1279" y="3953577"/>
              <a:ext cx="845151" cy="845151"/>
            </a:xfrm>
            <a:prstGeom prst="rect">
              <a:avLst/>
            </a:prstGeom>
          </p:spPr>
        </p:pic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131D30E5-F979-F0A1-A594-354847E589B8}"/>
              </a:ext>
            </a:extLst>
          </p:cNvPr>
          <p:cNvGrpSpPr/>
          <p:nvPr/>
        </p:nvGrpSpPr>
        <p:grpSpPr>
          <a:xfrm>
            <a:off x="2941229" y="1823382"/>
            <a:ext cx="1568661" cy="1568661"/>
            <a:chOff x="3058881" y="1800650"/>
            <a:chExt cx="1568661" cy="1568661"/>
          </a:xfrm>
        </p:grpSpPr>
        <p:sp>
          <p:nvSpPr>
            <p:cNvPr id="156" name="Овал 155">
              <a:extLst>
                <a:ext uri="{FF2B5EF4-FFF2-40B4-BE49-F238E27FC236}">
                  <a16:creationId xmlns:a16="http://schemas.microsoft.com/office/drawing/2014/main" id="{C7EB04AB-1B1A-4EF6-58D7-0D0278FC1314}"/>
                </a:ext>
              </a:extLst>
            </p:cNvPr>
            <p:cNvSpPr/>
            <p:nvPr/>
          </p:nvSpPr>
          <p:spPr>
            <a:xfrm>
              <a:off x="3058881" y="1800650"/>
              <a:ext cx="1568661" cy="1568661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3" name="Рисунок 82" descr="Изображение выглядит как еда, десерт, молочные продукты, мороженое&#10;&#10;Автоматически созданное описание">
              <a:extLst>
                <a:ext uri="{FF2B5EF4-FFF2-40B4-BE49-F238E27FC236}">
                  <a16:creationId xmlns:a16="http://schemas.microsoft.com/office/drawing/2014/main" id="{B5CFB611-1B50-E7DF-6E62-691FD5D7A7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8669" y="1896962"/>
              <a:ext cx="1343643" cy="1343643"/>
            </a:xfrm>
            <a:prstGeom prst="rect">
              <a:avLst/>
            </a:prstGeom>
          </p:spPr>
        </p:pic>
        <p:pic>
          <p:nvPicPr>
            <p:cNvPr id="8" name="Рисунок 7" descr="Изображение выглядит как еда, конфета, шоколад, кондитерские изделия&#10;&#10;Автоматически созданное описание">
              <a:extLst>
                <a:ext uri="{FF2B5EF4-FFF2-40B4-BE49-F238E27FC236}">
                  <a16:creationId xmlns:a16="http://schemas.microsoft.com/office/drawing/2014/main" id="{3341F62A-560A-C1F3-9766-80552083C3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2838" y="2185909"/>
              <a:ext cx="845151" cy="845151"/>
            </a:xfrm>
            <a:prstGeom prst="rect">
              <a:avLst/>
            </a:prstGeom>
          </p:spPr>
        </p:pic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E2BCD571-D2CC-71F0-C91A-20AB00235C64}"/>
              </a:ext>
            </a:extLst>
          </p:cNvPr>
          <p:cNvGrpSpPr/>
          <p:nvPr/>
        </p:nvGrpSpPr>
        <p:grpSpPr>
          <a:xfrm>
            <a:off x="3522352" y="3525913"/>
            <a:ext cx="1568661" cy="1568661"/>
            <a:chOff x="3640004" y="3503181"/>
            <a:chExt cx="1568661" cy="1568661"/>
          </a:xfrm>
        </p:grpSpPr>
        <p:sp>
          <p:nvSpPr>
            <p:cNvPr id="157" name="Овал 156">
              <a:extLst>
                <a:ext uri="{FF2B5EF4-FFF2-40B4-BE49-F238E27FC236}">
                  <a16:creationId xmlns:a16="http://schemas.microsoft.com/office/drawing/2014/main" id="{0A836F23-A824-523C-4233-85B830EE24BA}"/>
                </a:ext>
              </a:extLst>
            </p:cNvPr>
            <p:cNvSpPr/>
            <p:nvPr/>
          </p:nvSpPr>
          <p:spPr>
            <a:xfrm>
              <a:off x="3640004" y="3503181"/>
              <a:ext cx="1568661" cy="1568661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9" name="Рисунок 88" descr="Изображение выглядит как безалкогольный напиток, контейнер&#10;&#10;Автоматически созданное описание">
              <a:extLst>
                <a:ext uri="{FF2B5EF4-FFF2-40B4-BE49-F238E27FC236}">
                  <a16:creationId xmlns:a16="http://schemas.microsoft.com/office/drawing/2014/main" id="{E8A7237B-5656-53E8-CE9C-A6F77F9E55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2344" y="3636761"/>
              <a:ext cx="773381" cy="1262787"/>
            </a:xfrm>
            <a:prstGeom prst="rect">
              <a:avLst/>
            </a:prstGeom>
          </p:spPr>
        </p:pic>
        <p:pic>
          <p:nvPicPr>
            <p:cNvPr id="2" name="Рисунок 1" descr="Изображение выглядит как еда, конфета, шоколад, кондитерские изделия&#10;&#10;Автоматически созданное описание">
              <a:extLst>
                <a:ext uri="{FF2B5EF4-FFF2-40B4-BE49-F238E27FC236}">
                  <a16:creationId xmlns:a16="http://schemas.microsoft.com/office/drawing/2014/main" id="{3D6F8A51-78BA-85A9-B378-27F7D10DC3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3198" y="3612473"/>
              <a:ext cx="845151" cy="845151"/>
            </a:xfrm>
            <a:prstGeom prst="rect">
              <a:avLst/>
            </a:prstGeom>
          </p:spPr>
        </p:pic>
      </p:grpSp>
      <p:pic>
        <p:nvPicPr>
          <p:cNvPr id="14" name="Рисунок 13" descr="Изображение выглядит как в помещении, кукольный дом, Столярные изделия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E0CFE6C7-FD39-C50E-EE67-6BC1B12A7DFC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biLevel thresh="25000"/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artisticPencilSketch/>
                    </a14:imgEffect>
                    <a14:imgEffect>
                      <a14:colorTemperature colorTemp="11200"/>
                    </a14:imgEffect>
                    <a14:imgEffect>
                      <a14:brightnessContrast bright="10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73"/>
          <a:stretch/>
        </p:blipFill>
        <p:spPr>
          <a:xfrm>
            <a:off x="358549" y="409309"/>
            <a:ext cx="8048414" cy="57112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54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80" name="Группа 79">
            <a:extLst>
              <a:ext uri="{FF2B5EF4-FFF2-40B4-BE49-F238E27FC236}">
                <a16:creationId xmlns:a16="http://schemas.microsoft.com/office/drawing/2014/main" id="{1E7C7123-C3D2-510C-E74B-C109E7F22730}"/>
              </a:ext>
            </a:extLst>
          </p:cNvPr>
          <p:cNvGrpSpPr/>
          <p:nvPr/>
        </p:nvGrpSpPr>
        <p:grpSpPr>
          <a:xfrm>
            <a:off x="2964032" y="4185440"/>
            <a:ext cx="2578938" cy="1727679"/>
            <a:chOff x="651163" y="587154"/>
            <a:chExt cx="8525278" cy="5711242"/>
          </a:xfrm>
        </p:grpSpPr>
        <p:pic>
          <p:nvPicPr>
            <p:cNvPr id="23" name="Рисунок 22" descr="Изображение выглядит как в помещении, кукольный дом, Столярные изделия, стена&#10;&#10;Автоматически созданное описание">
              <a:extLst>
                <a:ext uri="{FF2B5EF4-FFF2-40B4-BE49-F238E27FC236}">
                  <a16:creationId xmlns:a16="http://schemas.microsoft.com/office/drawing/2014/main" id="{F21DED35-94DF-3B25-7C29-DC0581F7E4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73"/>
            <a:stretch/>
          </p:blipFill>
          <p:spPr>
            <a:xfrm>
              <a:off x="651163" y="587154"/>
              <a:ext cx="8048414" cy="571124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54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5" name="Рисунок 24" descr="Изображение выглядит как мультфильм, графическая вставка, рисунок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853C38FC-07CD-09DB-19A5-C13D9147D0D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1064" y="2947691"/>
              <a:ext cx="3226575" cy="3226576"/>
            </a:xfrm>
            <a:prstGeom prst="rect">
              <a:avLst/>
            </a:prstGeom>
          </p:spPr>
        </p:pic>
        <p:pic>
          <p:nvPicPr>
            <p:cNvPr id="27" name="Рисунок 26" descr="Изображение выглядит как рисунок, зарисовка, мультфильм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4355F6B6-DA11-9F02-01C7-56CAB847939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6851" y="2587879"/>
              <a:ext cx="3389590" cy="3389590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8AE63F19-D0AD-AF79-B024-066287AC77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1925" y="3533670"/>
              <a:ext cx="2405523" cy="2405523"/>
            </a:xfrm>
            <a:prstGeom prst="rect">
              <a:avLst/>
            </a:prstGeom>
          </p:spPr>
        </p:pic>
        <p:grpSp>
          <p:nvGrpSpPr>
            <p:cNvPr id="32" name="Группа 31">
              <a:extLst>
                <a:ext uri="{FF2B5EF4-FFF2-40B4-BE49-F238E27FC236}">
                  <a16:creationId xmlns:a16="http://schemas.microsoft.com/office/drawing/2014/main" id="{AA6F7B0F-E2E1-91B3-4258-8683D3D271DB}"/>
                </a:ext>
              </a:extLst>
            </p:cNvPr>
            <p:cNvGrpSpPr/>
            <p:nvPr/>
          </p:nvGrpSpPr>
          <p:grpSpPr>
            <a:xfrm>
              <a:off x="1305238" y="2057310"/>
              <a:ext cx="1568661" cy="1619368"/>
              <a:chOff x="1152838" y="1904910"/>
              <a:chExt cx="1568661" cy="1619368"/>
            </a:xfrm>
          </p:grpSpPr>
          <p:sp>
            <p:nvSpPr>
              <p:cNvPr id="50" name="Овал 49">
                <a:extLst>
                  <a:ext uri="{FF2B5EF4-FFF2-40B4-BE49-F238E27FC236}">
                    <a16:creationId xmlns:a16="http://schemas.microsoft.com/office/drawing/2014/main" id="{C758DB3F-8A4B-55B7-3B0A-B925BB91CB17}"/>
                  </a:ext>
                </a:extLst>
              </p:cNvPr>
              <p:cNvSpPr/>
              <p:nvPr/>
            </p:nvSpPr>
            <p:spPr>
              <a:xfrm>
                <a:off x="1152838" y="1904910"/>
                <a:ext cx="1568661" cy="1568661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pic>
            <p:nvPicPr>
              <p:cNvPr id="61" name="Рисунок 60" descr="Изображение выглядит как еда, десерт, Сладость, выпечк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184A5818-85CF-EA94-7DF9-BDD01BEE1D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52838" y="1969355"/>
                <a:ext cx="1554923" cy="1554923"/>
              </a:xfrm>
              <a:prstGeom prst="rect">
                <a:avLst/>
              </a:prstGeom>
            </p:spPr>
          </p:pic>
          <p:pic>
            <p:nvPicPr>
              <p:cNvPr id="62" name="Рисунок 61" descr="Изображение выглядит как еда, конфета, шоколад, кондитерские изделия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3BB109C9-317A-8F9C-EF12-C551C88E1E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4838" y="2353443"/>
                <a:ext cx="845151" cy="845151"/>
              </a:xfrm>
              <a:prstGeom prst="rect">
                <a:avLst/>
              </a:prstGeom>
            </p:spPr>
          </p:pic>
        </p:grpSp>
        <p:grpSp>
          <p:nvGrpSpPr>
            <p:cNvPr id="66" name="Группа 65">
              <a:extLst>
                <a:ext uri="{FF2B5EF4-FFF2-40B4-BE49-F238E27FC236}">
                  <a16:creationId xmlns:a16="http://schemas.microsoft.com/office/drawing/2014/main" id="{154B9C76-12A9-8E89-F71D-E5FC3103A2B4}"/>
                </a:ext>
              </a:extLst>
            </p:cNvPr>
            <p:cNvGrpSpPr/>
            <p:nvPr/>
          </p:nvGrpSpPr>
          <p:grpSpPr>
            <a:xfrm>
              <a:off x="744485" y="3720740"/>
              <a:ext cx="1568661" cy="1568661"/>
              <a:chOff x="592085" y="3568340"/>
              <a:chExt cx="1568661" cy="1568661"/>
            </a:xfrm>
          </p:grpSpPr>
          <p:sp>
            <p:nvSpPr>
              <p:cNvPr id="67" name="Овал 66">
                <a:extLst>
                  <a:ext uri="{FF2B5EF4-FFF2-40B4-BE49-F238E27FC236}">
                    <a16:creationId xmlns:a16="http://schemas.microsoft.com/office/drawing/2014/main" id="{C94A7E8F-EBDF-9EBA-93F5-01A5574C05F4}"/>
                  </a:ext>
                </a:extLst>
              </p:cNvPr>
              <p:cNvSpPr/>
              <p:nvPr/>
            </p:nvSpPr>
            <p:spPr>
              <a:xfrm>
                <a:off x="592085" y="3568340"/>
                <a:ext cx="1568661" cy="1568661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pic>
            <p:nvPicPr>
              <p:cNvPr id="68" name="Рисунок 67" descr="Изображение выглядит как Легкая закуска, еда, десерт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1B0267B5-5526-0BCD-DF70-7087E9F08E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1890" y="3715121"/>
                <a:ext cx="1263930" cy="1263930"/>
              </a:xfrm>
              <a:prstGeom prst="rect">
                <a:avLst/>
              </a:prstGeom>
            </p:spPr>
          </p:pic>
          <p:pic>
            <p:nvPicPr>
              <p:cNvPr id="69" name="Рисунок 68" descr="Изображение выглядит как еда, конфета, шоколад, кондитерские изделия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C104BABB-13A8-442F-AD91-291AA8F8E4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1279" y="3953577"/>
                <a:ext cx="845151" cy="845151"/>
              </a:xfrm>
              <a:prstGeom prst="rect">
                <a:avLst/>
              </a:prstGeom>
            </p:spPr>
          </p:pic>
        </p:grpSp>
        <p:grpSp>
          <p:nvGrpSpPr>
            <p:cNvPr id="70" name="Группа 69">
              <a:extLst>
                <a:ext uri="{FF2B5EF4-FFF2-40B4-BE49-F238E27FC236}">
                  <a16:creationId xmlns:a16="http://schemas.microsoft.com/office/drawing/2014/main" id="{ED9B2E76-C79E-C806-686A-F86D4A484AC0}"/>
                </a:ext>
              </a:extLst>
            </p:cNvPr>
            <p:cNvGrpSpPr/>
            <p:nvPr/>
          </p:nvGrpSpPr>
          <p:grpSpPr>
            <a:xfrm>
              <a:off x="3211281" y="1953050"/>
              <a:ext cx="1568661" cy="1568661"/>
              <a:chOff x="3058881" y="1800650"/>
              <a:chExt cx="1568661" cy="1568661"/>
            </a:xfrm>
          </p:grpSpPr>
          <p:sp>
            <p:nvSpPr>
              <p:cNvPr id="72" name="Овал 71">
                <a:extLst>
                  <a:ext uri="{FF2B5EF4-FFF2-40B4-BE49-F238E27FC236}">
                    <a16:creationId xmlns:a16="http://schemas.microsoft.com/office/drawing/2014/main" id="{CEBDEDB9-D0A3-A554-72CE-21ABAD81A728}"/>
                  </a:ext>
                </a:extLst>
              </p:cNvPr>
              <p:cNvSpPr/>
              <p:nvPr/>
            </p:nvSpPr>
            <p:spPr>
              <a:xfrm>
                <a:off x="3058881" y="1800650"/>
                <a:ext cx="1568661" cy="1568661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pic>
            <p:nvPicPr>
              <p:cNvPr id="74" name="Рисунок 73" descr="Изображение выглядит как еда, десерт, молочные продукты, мороженое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EEAAC6F6-C834-7AFA-ED4A-23859DDEB1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98669" y="1896962"/>
                <a:ext cx="1343643" cy="1343643"/>
              </a:xfrm>
              <a:prstGeom prst="rect">
                <a:avLst/>
              </a:prstGeom>
            </p:spPr>
          </p:pic>
          <p:pic>
            <p:nvPicPr>
              <p:cNvPr id="75" name="Рисунок 74" descr="Изображение выглядит как еда, конфета, шоколад, кондитерские изделия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DB04947B-35B9-FDBC-8967-4A037D0E6A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12838" y="2185909"/>
                <a:ext cx="845151" cy="845151"/>
              </a:xfrm>
              <a:prstGeom prst="rect">
                <a:avLst/>
              </a:prstGeom>
            </p:spPr>
          </p:pic>
        </p:grpSp>
        <p:grpSp>
          <p:nvGrpSpPr>
            <p:cNvPr id="76" name="Группа 75">
              <a:extLst>
                <a:ext uri="{FF2B5EF4-FFF2-40B4-BE49-F238E27FC236}">
                  <a16:creationId xmlns:a16="http://schemas.microsoft.com/office/drawing/2014/main" id="{8A33CDCD-1665-DD45-8875-E954F2FD5FB1}"/>
                </a:ext>
              </a:extLst>
            </p:cNvPr>
            <p:cNvGrpSpPr/>
            <p:nvPr/>
          </p:nvGrpSpPr>
          <p:grpSpPr>
            <a:xfrm>
              <a:off x="3792404" y="3655581"/>
              <a:ext cx="1568661" cy="1568661"/>
              <a:chOff x="3640004" y="3503181"/>
              <a:chExt cx="1568661" cy="1568661"/>
            </a:xfrm>
          </p:grpSpPr>
          <p:sp>
            <p:nvSpPr>
              <p:cNvPr id="77" name="Овал 76">
                <a:extLst>
                  <a:ext uri="{FF2B5EF4-FFF2-40B4-BE49-F238E27FC236}">
                    <a16:creationId xmlns:a16="http://schemas.microsoft.com/office/drawing/2014/main" id="{0D9E65FA-B582-18D9-A53B-5107F70F4B96}"/>
                  </a:ext>
                </a:extLst>
              </p:cNvPr>
              <p:cNvSpPr/>
              <p:nvPr/>
            </p:nvSpPr>
            <p:spPr>
              <a:xfrm>
                <a:off x="3640004" y="3503181"/>
                <a:ext cx="1568661" cy="1568661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pic>
            <p:nvPicPr>
              <p:cNvPr id="78" name="Рисунок 77" descr="Изображение выглядит как безалкогольный напиток, контейнер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F50D4D26-C381-2688-7AD5-C576092D88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52344" y="3636761"/>
                <a:ext cx="773381" cy="1262787"/>
              </a:xfrm>
              <a:prstGeom prst="rect">
                <a:avLst/>
              </a:prstGeom>
            </p:spPr>
          </p:pic>
          <p:pic>
            <p:nvPicPr>
              <p:cNvPr id="79" name="Рисунок 78" descr="Изображение выглядит как еда, конфета, шоколад, кондитерские изделия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C065EF17-EF97-F916-87D9-B38280F5C1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63198" y="3612473"/>
                <a:ext cx="845151" cy="845151"/>
              </a:xfrm>
              <a:prstGeom prst="rect">
                <a:avLst/>
              </a:prstGeom>
            </p:spPr>
          </p:pic>
        </p:grpSp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5DD5518D-550E-DD9E-721D-572C30E785CA}"/>
              </a:ext>
            </a:extLst>
          </p:cNvPr>
          <p:cNvGrpSpPr/>
          <p:nvPr/>
        </p:nvGrpSpPr>
        <p:grpSpPr>
          <a:xfrm>
            <a:off x="1210688" y="680400"/>
            <a:ext cx="2489494" cy="1636900"/>
            <a:chOff x="5275570" y="4820398"/>
            <a:chExt cx="8611565" cy="5662305"/>
          </a:xfrm>
        </p:grpSpPr>
        <p:pic>
          <p:nvPicPr>
            <p:cNvPr id="34" name="Рисунок 33" descr="Изображение выглядит как мебель, картина, в помещении, стул&#10;&#10;Автоматически созданное описание">
              <a:extLst>
                <a:ext uri="{FF2B5EF4-FFF2-40B4-BE49-F238E27FC236}">
                  <a16:creationId xmlns:a16="http://schemas.microsoft.com/office/drawing/2014/main" id="{FFBD6671-0769-274D-0FD7-5BE3EB0B26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94" r="15303"/>
            <a:stretch/>
          </p:blipFill>
          <p:spPr>
            <a:xfrm>
              <a:off x="5506818" y="4820398"/>
              <a:ext cx="8006607" cy="566230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54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5" name="Рисунок 34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3FA42C02-3839-640C-3449-BFEB05402F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4799" y="6855318"/>
              <a:ext cx="2898486" cy="2898486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мультфильм, графическая вставка, рисунок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250F6E09-2510-FF04-1DA4-3C5BC2F8EBC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5570" y="6138042"/>
              <a:ext cx="4090911" cy="4090911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рисунок, зарисовка, мультфильм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AEA05EEE-35BF-CA54-3DC0-0A4FF7E2EDA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89541" y="6034700"/>
              <a:ext cx="4297594" cy="4297594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десерт, Сладость, пирог, Торт на день рождения&#10;&#10;Автоматически созданное описание">
              <a:extLst>
                <a:ext uri="{FF2B5EF4-FFF2-40B4-BE49-F238E27FC236}">
                  <a16:creationId xmlns:a16="http://schemas.microsoft.com/office/drawing/2014/main" id="{BCE91392-8070-F8D1-D3F8-900DD8C5D5F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48725" y="8390220"/>
              <a:ext cx="1766321" cy="1766321"/>
            </a:xfrm>
            <a:prstGeom prst="rect">
              <a:avLst/>
            </a:prstGeom>
          </p:spPr>
        </p:pic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2644E826-6400-733E-ED1C-B8E1D434DACD}"/>
              </a:ext>
            </a:extLst>
          </p:cNvPr>
          <p:cNvGrpSpPr/>
          <p:nvPr/>
        </p:nvGrpSpPr>
        <p:grpSpPr>
          <a:xfrm>
            <a:off x="4501072" y="923458"/>
            <a:ext cx="2618033" cy="1420706"/>
            <a:chOff x="-201456" y="1807020"/>
            <a:chExt cx="8648097" cy="4692990"/>
          </a:xfrm>
        </p:grpSpPr>
        <p:pic>
          <p:nvPicPr>
            <p:cNvPr id="41" name="Рисунок 40" descr="Изображение выглядит как рисунок, зарисовка, мультфильм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353F0B31-1373-FF81-3F43-F0B3DA474F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01456" y="1807020"/>
              <a:ext cx="4297594" cy="4297594"/>
            </a:xfrm>
            <a:prstGeom prst="rect">
              <a:avLst/>
            </a:prstGeom>
          </p:spPr>
        </p:pic>
        <p:pic>
          <p:nvPicPr>
            <p:cNvPr id="42" name="Рисунок 41" descr="Изображение выглядит как колесо, транспортное средство, спортивный автомобиль, Наземный транспорт&#10;&#10;Автоматически созданное описание">
              <a:extLst>
                <a:ext uri="{FF2B5EF4-FFF2-40B4-BE49-F238E27FC236}">
                  <a16:creationId xmlns:a16="http://schemas.microsoft.com/office/drawing/2014/main" id="{402BDAB8-00BF-C643-B88B-80BD33416FE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15" y="2804484"/>
              <a:ext cx="3695526" cy="3695526"/>
            </a:xfrm>
            <a:prstGeom prst="rect">
              <a:avLst/>
            </a:prstGeom>
          </p:spPr>
        </p:pic>
        <p:sp>
          <p:nvSpPr>
            <p:cNvPr id="43" name="Стрелка: вправо 42">
              <a:extLst>
                <a:ext uri="{FF2B5EF4-FFF2-40B4-BE49-F238E27FC236}">
                  <a16:creationId xmlns:a16="http://schemas.microsoft.com/office/drawing/2014/main" id="{87A8D3DB-47B0-4D55-25E0-3DDBA23EA50B}"/>
                </a:ext>
              </a:extLst>
            </p:cNvPr>
            <p:cNvSpPr/>
            <p:nvPr/>
          </p:nvSpPr>
          <p:spPr>
            <a:xfrm>
              <a:off x="3163360" y="3442775"/>
              <a:ext cx="1693330" cy="1181100"/>
            </a:xfrm>
            <a:prstGeom prst="rightArrow">
              <a:avLst>
                <a:gd name="adj1" fmla="val 50000"/>
                <a:gd name="adj2" fmla="val 5752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95" name="Группа 94">
            <a:extLst>
              <a:ext uri="{FF2B5EF4-FFF2-40B4-BE49-F238E27FC236}">
                <a16:creationId xmlns:a16="http://schemas.microsoft.com/office/drawing/2014/main" id="{3C93ECEE-313E-4AA1-AF38-E7FB4CA88B62}"/>
              </a:ext>
            </a:extLst>
          </p:cNvPr>
          <p:cNvGrpSpPr/>
          <p:nvPr/>
        </p:nvGrpSpPr>
        <p:grpSpPr>
          <a:xfrm>
            <a:off x="1129604" y="2701419"/>
            <a:ext cx="2391409" cy="1224534"/>
            <a:chOff x="12960723" y="1288863"/>
            <a:chExt cx="2391409" cy="1224534"/>
          </a:xfrm>
        </p:grpSpPr>
        <p:pic>
          <p:nvPicPr>
            <p:cNvPr id="90" name="Рисунок 89" descr="Изображение выглядит как мультфильм, кот, млекопитающее&#10;&#10;Автоматически созданное описание">
              <a:extLst>
                <a:ext uri="{FF2B5EF4-FFF2-40B4-BE49-F238E27FC236}">
                  <a16:creationId xmlns:a16="http://schemas.microsoft.com/office/drawing/2014/main" id="{C040658C-223D-062E-251D-037C8DD339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5606" y="1417597"/>
              <a:ext cx="876526" cy="1040083"/>
            </a:xfrm>
            <a:prstGeom prst="rect">
              <a:avLst/>
            </a:prstGeom>
          </p:spPr>
        </p:pic>
        <p:grpSp>
          <p:nvGrpSpPr>
            <p:cNvPr id="91" name="Группа 90">
              <a:extLst>
                <a:ext uri="{FF2B5EF4-FFF2-40B4-BE49-F238E27FC236}">
                  <a16:creationId xmlns:a16="http://schemas.microsoft.com/office/drawing/2014/main" id="{FDEFE830-897D-45AA-177D-C8B5C3BDB668}"/>
                </a:ext>
              </a:extLst>
            </p:cNvPr>
            <p:cNvGrpSpPr/>
            <p:nvPr/>
          </p:nvGrpSpPr>
          <p:grpSpPr>
            <a:xfrm>
              <a:off x="12960723" y="1288863"/>
              <a:ext cx="1483123" cy="1224534"/>
              <a:chOff x="-98115" y="1933569"/>
              <a:chExt cx="4954805" cy="4090911"/>
            </a:xfrm>
          </p:grpSpPr>
          <p:pic>
            <p:nvPicPr>
              <p:cNvPr id="92" name="Рисунок 91" descr="Изображение выглядит как мультфильм, графическая вставка, рисунок, иллюстрация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AF58E459-2677-B0E7-1EEA-72F13908E6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98115" y="1933569"/>
                <a:ext cx="4090911" cy="4090911"/>
              </a:xfrm>
              <a:prstGeom prst="rect">
                <a:avLst/>
              </a:prstGeom>
            </p:spPr>
          </p:pic>
          <p:sp>
            <p:nvSpPr>
              <p:cNvPr id="93" name="Стрелка: вправо 92">
                <a:extLst>
                  <a:ext uri="{FF2B5EF4-FFF2-40B4-BE49-F238E27FC236}">
                    <a16:creationId xmlns:a16="http://schemas.microsoft.com/office/drawing/2014/main" id="{F835E5C2-E22A-04DF-DBA1-CC56F2476EE7}"/>
                  </a:ext>
                </a:extLst>
              </p:cNvPr>
              <p:cNvSpPr/>
              <p:nvPr/>
            </p:nvSpPr>
            <p:spPr>
              <a:xfrm>
                <a:off x="3163360" y="3442775"/>
                <a:ext cx="1693330" cy="1181100"/>
              </a:xfrm>
              <a:prstGeom prst="rightArrow">
                <a:avLst>
                  <a:gd name="adj1" fmla="val 50000"/>
                  <a:gd name="adj2" fmla="val 57527"/>
                </a:avLst>
              </a:prstGeom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</p:grpSp>
      </p:grpSp>
      <p:grpSp>
        <p:nvGrpSpPr>
          <p:cNvPr id="104" name="Группа 103">
            <a:extLst>
              <a:ext uri="{FF2B5EF4-FFF2-40B4-BE49-F238E27FC236}">
                <a16:creationId xmlns:a16="http://schemas.microsoft.com/office/drawing/2014/main" id="{723F6C5D-4E2F-862D-2D74-7D1749E2BF34}"/>
              </a:ext>
            </a:extLst>
          </p:cNvPr>
          <p:cNvGrpSpPr/>
          <p:nvPr/>
        </p:nvGrpSpPr>
        <p:grpSpPr>
          <a:xfrm>
            <a:off x="5086681" y="2436605"/>
            <a:ext cx="2331846" cy="1848211"/>
            <a:chOff x="13575051" y="1386811"/>
            <a:chExt cx="2331846" cy="1848211"/>
          </a:xfrm>
        </p:grpSpPr>
        <p:grpSp>
          <p:nvGrpSpPr>
            <p:cNvPr id="97" name="Группа 96">
              <a:extLst>
                <a:ext uri="{FF2B5EF4-FFF2-40B4-BE49-F238E27FC236}">
                  <a16:creationId xmlns:a16="http://schemas.microsoft.com/office/drawing/2014/main" id="{73F01F10-2E9B-6D3A-4AC3-60FEB6E293FC}"/>
                </a:ext>
              </a:extLst>
            </p:cNvPr>
            <p:cNvGrpSpPr/>
            <p:nvPr/>
          </p:nvGrpSpPr>
          <p:grpSpPr>
            <a:xfrm>
              <a:off x="13575051" y="1386811"/>
              <a:ext cx="2331846" cy="1848211"/>
              <a:chOff x="652824" y="618705"/>
              <a:chExt cx="8064261" cy="6391695"/>
            </a:xfrm>
          </p:grpSpPr>
          <p:pic>
            <p:nvPicPr>
              <p:cNvPr id="98" name="Рисунок 97" descr="Изображение выглядит как картина, рисунок, детская площадка, мультфильм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741586F7-2E3F-0E27-05B4-C8E7126C2AF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617"/>
              <a:stretch/>
            </p:blipFill>
            <p:spPr>
              <a:xfrm>
                <a:off x="652824" y="618705"/>
                <a:ext cx="8064261" cy="5662305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glow rad="254000">
                  <a:schemeClr val="bg1"/>
                </a:glow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grpSp>
            <p:nvGrpSpPr>
              <p:cNvPr id="99" name="Группа 98">
                <a:extLst>
                  <a:ext uri="{FF2B5EF4-FFF2-40B4-BE49-F238E27FC236}">
                    <a16:creationId xmlns:a16="http://schemas.microsoft.com/office/drawing/2014/main" id="{ADF8B9EF-FFE4-9987-7B14-C5612A89F327}"/>
                  </a:ext>
                </a:extLst>
              </p:cNvPr>
              <p:cNvGrpSpPr/>
              <p:nvPr/>
            </p:nvGrpSpPr>
            <p:grpSpPr>
              <a:xfrm>
                <a:off x="1663672" y="3149305"/>
                <a:ext cx="5937931" cy="3861095"/>
                <a:chOff x="1511272" y="2996905"/>
                <a:chExt cx="5937931" cy="3861095"/>
              </a:xfrm>
            </p:grpSpPr>
            <p:pic>
              <p:nvPicPr>
                <p:cNvPr id="100" name="Рисунок 99" descr="Изображение выглядит как колесо, транспортное средство, спортивный автомобиль, Наземный транспорт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7BFCEE10-F5FB-6CAA-60CD-30F8736B60E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206128" y="3614925"/>
                  <a:ext cx="3243075" cy="3243075"/>
                </a:xfrm>
                <a:prstGeom prst="rect">
                  <a:avLst/>
                </a:prstGeom>
              </p:spPr>
            </p:pic>
            <p:pic>
              <p:nvPicPr>
                <p:cNvPr id="101" name="Рисунок 100" descr="Изображение выглядит как мультфильм, Анимация, Мультфильм, игрушка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55A108E5-E6EB-F140-73DD-A44D3756668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511272" y="2996905"/>
                  <a:ext cx="3058615" cy="3058615"/>
                </a:xfrm>
                <a:prstGeom prst="rect">
                  <a:avLst/>
                </a:prstGeom>
              </p:spPr>
            </p:pic>
            <p:sp>
              <p:nvSpPr>
                <p:cNvPr id="103" name="Полилиния: фигура 102">
                  <a:extLst>
                    <a:ext uri="{FF2B5EF4-FFF2-40B4-BE49-F238E27FC236}">
                      <a16:creationId xmlns:a16="http://schemas.microsoft.com/office/drawing/2014/main" id="{7CEE5D25-D1B9-F7BF-04F5-D2E7CFBB6544}"/>
                    </a:ext>
                  </a:extLst>
                </p:cNvPr>
                <p:cNvSpPr/>
                <p:nvPr/>
              </p:nvSpPr>
              <p:spPr>
                <a:xfrm>
                  <a:off x="3060700" y="4686300"/>
                  <a:ext cx="1536700" cy="1028705"/>
                </a:xfrm>
                <a:custGeom>
                  <a:avLst/>
                  <a:gdLst>
                    <a:gd name="connsiteX0" fmla="*/ 0 w 1536700"/>
                    <a:gd name="connsiteY0" fmla="*/ 88900 h 1028705"/>
                    <a:gd name="connsiteX1" fmla="*/ 977900 w 1536700"/>
                    <a:gd name="connsiteY1" fmla="*/ 419100 h 1028705"/>
                    <a:gd name="connsiteX2" fmla="*/ 1219200 w 1536700"/>
                    <a:gd name="connsiteY2" fmla="*/ 292100 h 1028705"/>
                    <a:gd name="connsiteX3" fmla="*/ 850900 w 1536700"/>
                    <a:gd name="connsiteY3" fmla="*/ 0 h 1028705"/>
                    <a:gd name="connsiteX4" fmla="*/ 1041400 w 1536700"/>
                    <a:gd name="connsiteY4" fmla="*/ 889000 h 1028705"/>
                    <a:gd name="connsiteX5" fmla="*/ 1536700 w 1536700"/>
                    <a:gd name="connsiteY5" fmla="*/ 1028700 h 10287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36700" h="1028705">
                      <a:moveTo>
                        <a:pt x="0" y="88900"/>
                      </a:moveTo>
                      <a:cubicBezTo>
                        <a:pt x="325967" y="198967"/>
                        <a:pt x="638533" y="362539"/>
                        <a:pt x="977900" y="419100"/>
                      </a:cubicBezTo>
                      <a:cubicBezTo>
                        <a:pt x="1067557" y="434043"/>
                        <a:pt x="1245560" y="379087"/>
                        <a:pt x="1219200" y="292100"/>
                      </a:cubicBezTo>
                      <a:cubicBezTo>
                        <a:pt x="1173759" y="142143"/>
                        <a:pt x="973667" y="97367"/>
                        <a:pt x="850900" y="0"/>
                      </a:cubicBezTo>
                      <a:cubicBezTo>
                        <a:pt x="914400" y="296333"/>
                        <a:pt x="873292" y="636838"/>
                        <a:pt x="1041400" y="889000"/>
                      </a:cubicBezTo>
                      <a:cubicBezTo>
                        <a:pt x="1136554" y="1031731"/>
                        <a:pt x="1536700" y="1028700"/>
                        <a:pt x="1536700" y="1028700"/>
                      </a:cubicBezTo>
                    </a:path>
                  </a:pathLst>
                </a:custGeom>
                <a:noFill/>
                <a:ln w="381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UA"/>
                </a:p>
              </p:txBody>
            </p:sp>
          </p:grpSp>
        </p:grpSp>
        <p:pic>
          <p:nvPicPr>
            <p:cNvPr id="96" name="Рисунок 95" descr="Изображение выглядит как мультфильм, кот, млекопитающее&#10;&#10;Автоматически созданное описание">
              <a:extLst>
                <a:ext uri="{FF2B5EF4-FFF2-40B4-BE49-F238E27FC236}">
                  <a16:creationId xmlns:a16="http://schemas.microsoft.com/office/drawing/2014/main" id="{E909BF85-D7B0-DEBC-87D0-EBB0B5CFAF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79351" y="2188021"/>
              <a:ext cx="424814" cy="504082"/>
            </a:xfrm>
            <a:prstGeom prst="rect">
              <a:avLst/>
            </a:prstGeom>
          </p:spPr>
        </p:pic>
      </p:grpSp>
      <p:pic>
        <p:nvPicPr>
          <p:cNvPr id="19" name="Рисунок 18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3B1AC9CB-1F96-B1B6-F5EF-C592F20CA70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382" y="519723"/>
            <a:ext cx="5342785" cy="5438192"/>
          </a:xfrm>
          <a:prstGeom prst="rect">
            <a:avLst/>
          </a:prstGeom>
        </p:spPr>
      </p:pic>
      <p:pic>
        <p:nvPicPr>
          <p:cNvPr id="187" name="Picture 186" descr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936735" y="3032705"/>
            <a:ext cx="3057525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6" grpId="0"/>
      <p:bldP spid="16" grpId="1"/>
      <p:bldP spid="18" grpId="0" animBg="1"/>
      <p:bldP spid="18" grpId="1" animBg="1"/>
      <p:bldP spid="20" grpId="0"/>
      <p:bldP spid="20" grpId="1"/>
      <p:bldP spid="22" grpId="0" animBg="1"/>
      <p:bldP spid="22" grpId="1" animBg="1"/>
      <p:bldP spid="31" grpId="0"/>
      <p:bldP spid="31" grpId="1"/>
      <p:bldP spid="60" grpId="0"/>
      <p:bldP spid="60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452</TotalTime>
  <Words>42</Words>
  <Application>Microsoft Office PowerPoint</Application>
  <PresentationFormat>Широкоэкранный</PresentationFormat>
  <Paragraphs>10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19</cp:revision>
  <dcterms:created xsi:type="dcterms:W3CDTF">2024-07-21T13:02:50Z</dcterms:created>
  <dcterms:modified xsi:type="dcterms:W3CDTF">2024-12-03T17:34:55Z</dcterms:modified>
</cp:coreProperties>
</file>