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2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66" d="100"/>
          <a:sy n="66" d="100"/>
        </p:scale>
        <p:origin x="1638" y="85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12/05/2024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12/05/2024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12/05/2024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12/05/2024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sv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microsoft.com/office/2007/relationships/hdphoto" Target="../media/hdphoto1.wdp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Relationship Id="rId40" Type="http://schemas.openxmlformats.org/officeDocument/2006/relationships/image" Target="../media/image38.png"/><Relationship Id="rId41" Type="http://schemas.openxmlformats.org/officeDocument/2006/relationships/image" Target="../media/image39.png"/><Relationship Id="rId42" Type="http://schemas.openxmlformats.org/officeDocument/2006/relationships/image" Target="../media/image40.png"/><Relationship Id="rId43" Type="http://schemas.openxmlformats.org/officeDocument/2006/relationships/image" Target="../media/image41.png"/><Relationship Id="rId44" Type="http://schemas.openxmlformats.org/officeDocument/2006/relationships/image" Target="../media/image42.png"/><Relationship Id="rId45" Type="http://schemas.openxmlformats.org/officeDocument/2006/relationships/image" Target="../media/image43.png"/><Relationship Id="rId46" Type="http://schemas.openxmlformats.org/officeDocument/2006/relationships/image" Target="../media/image44.png"/><Relationship Id="rId47" Type="http://schemas.openxmlformats.org/officeDocument/2006/relationships/image" Target="../media/image45.png"/><Relationship Id="rId48" Type="http://schemas.openxmlformats.org/officeDocument/2006/relationships/image" Target="../media/image46.png"/><Relationship Id="rId49" Type="http://schemas.openxmlformats.org/officeDocument/2006/relationships/image" Target="../media/image47.png"/><Relationship Id="rId50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цветок, растение, облако, небо&#10;&#10;Автоматически созданное описание">
            <a:extLst>
              <a:ext uri="{FF2B5EF4-FFF2-40B4-BE49-F238E27FC236}">
                <a16:creationId xmlns:a16="http://schemas.microsoft.com/office/drawing/2014/main" id="{0B8DD24C-AFEA-C3EF-D889-44829D0FDE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7"/>
          <a:stretch/>
        </p:blipFill>
        <p:spPr>
          <a:xfrm>
            <a:off x="496948" y="407788"/>
            <a:ext cx="8010236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3048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D263A-D831-A4DF-7664-6F17FC81E45B}"/>
              </a:ext>
            </a:extLst>
          </p:cNvPr>
          <p:cNvSpPr/>
          <p:nvPr/>
        </p:nvSpPr>
        <p:spPr>
          <a:xfrm>
            <a:off x="1507498" y="492553"/>
            <a:ext cx="598913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Влітку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Катя та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Назарчик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їздять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на дачу.</a:t>
            </a:r>
          </a:p>
        </p:txBody>
      </p:sp>
      <p:pic>
        <p:nvPicPr>
          <p:cNvPr id="82" name="Рисунок 81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A35565E5-AF06-5F3F-2C00-FB0AB8946E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736" y="2146751"/>
            <a:ext cx="3848100" cy="3848100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Анимация, кукла, статуэт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8ACE78D8-62CE-5E95-B5B3-21E0DD2DED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813" y="2786954"/>
            <a:ext cx="2599291" cy="3135022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мебель, стол, в помещении, дизайн интерьера&#10;&#10;Автоматически созданное описание">
            <a:extLst>
              <a:ext uri="{FF2B5EF4-FFF2-40B4-BE49-F238E27FC236}">
                <a16:creationId xmlns:a16="http://schemas.microsoft.com/office/drawing/2014/main" id="{31BD38C3-EED2-A951-9886-0691F54B47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9"/>
          <a:stretch/>
        </p:blipFill>
        <p:spPr>
          <a:xfrm>
            <a:off x="490167" y="331524"/>
            <a:ext cx="8013901" cy="5721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B9F92D16-A9F6-FD16-81DD-09CFA1106A4C}"/>
              </a:ext>
            </a:extLst>
          </p:cNvPr>
          <p:cNvSpPr/>
          <p:nvPr/>
        </p:nvSpPr>
        <p:spPr>
          <a:xfrm>
            <a:off x="1528228" y="497684"/>
            <a:ext cx="578876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Вранці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вони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п'ють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чай з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булочками та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печивом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94" name="Рисунок 93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ED4C0AB8-5A5C-A02F-2579-AAF073BBC0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847" y="2307702"/>
            <a:ext cx="3848100" cy="3848100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Анимация, кукла, статуэт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DB535098-9204-FF9C-75A1-3C0F49DEA0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42" y="2786954"/>
            <a:ext cx="2599291" cy="3135022"/>
          </a:xfrm>
          <a:prstGeom prst="rect">
            <a:avLst/>
          </a:prstGeom>
        </p:spPr>
      </p:pic>
      <p:pic>
        <p:nvPicPr>
          <p:cNvPr id="97" name="Рисунок 96" descr="Изображение выглядит как еда, десерт, Легкая закуска, выпечка&#10;&#10;Автоматически созданное описание">
            <a:extLst>
              <a:ext uri="{FF2B5EF4-FFF2-40B4-BE49-F238E27FC236}">
                <a16:creationId xmlns:a16="http://schemas.microsoft.com/office/drawing/2014/main" id="{D2B1DD18-C09D-EE3A-7403-AB65DA0E7B8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097" y="4154214"/>
            <a:ext cx="821197" cy="823526"/>
          </a:xfrm>
          <a:prstGeom prst="rect">
            <a:avLst/>
          </a:prstGeom>
        </p:spPr>
      </p:pic>
      <p:pic>
        <p:nvPicPr>
          <p:cNvPr id="99" name="Рисунок 98" descr="Изображение выглядит как спираль,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013A4222-AC7B-1B0F-0DB2-DF77F8873E5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655" y="3693788"/>
            <a:ext cx="1149676" cy="1149676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Сосуды для напитков, Предметы сервировки, пить, чайная чашка&#10;&#10;Автоматически созданное описание">
            <a:extLst>
              <a:ext uri="{FF2B5EF4-FFF2-40B4-BE49-F238E27FC236}">
                <a16:creationId xmlns:a16="http://schemas.microsoft.com/office/drawing/2014/main" id="{2851638A-80D7-8D53-A201-A76CFEC618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168" y="3976078"/>
            <a:ext cx="914106" cy="704311"/>
          </a:xfrm>
          <a:prstGeom prst="rect">
            <a:avLst/>
          </a:prstGeom>
        </p:spPr>
      </p:pic>
      <p:pic>
        <p:nvPicPr>
          <p:cNvPr id="102" name="Рисунок 101" descr="Изображение выглядит как Сосуды для напитков, Предметы сервировки, пить, чайная чашка&#10;&#10;Автоматически созданное описание">
            <a:extLst>
              <a:ext uri="{FF2B5EF4-FFF2-40B4-BE49-F238E27FC236}">
                <a16:creationId xmlns:a16="http://schemas.microsoft.com/office/drawing/2014/main" id="{D1F56919-EF1B-3101-EDC8-B1E28083BE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76289" y="4002309"/>
            <a:ext cx="914106" cy="704311"/>
          </a:xfrm>
          <a:prstGeom prst="rect">
            <a:avLst/>
          </a:prstGeom>
        </p:spPr>
      </p:pic>
      <p:pic>
        <p:nvPicPr>
          <p:cNvPr id="103" name="Рисунок 102" descr="Изображение выглядит как еда, десерт, Легкая закуска, выпечка&#10;&#10;Автоматически созданное описание">
            <a:extLst>
              <a:ext uri="{FF2B5EF4-FFF2-40B4-BE49-F238E27FC236}">
                <a16:creationId xmlns:a16="http://schemas.microsoft.com/office/drawing/2014/main" id="{0465CD4B-BF3D-FA4B-068A-DBBF4D78535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533" y="4268626"/>
            <a:ext cx="821197" cy="823526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спираль,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E0B28614-29B4-94E2-DBDB-E5C07BE8569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52" y="4288515"/>
            <a:ext cx="1149676" cy="1149676"/>
          </a:xfrm>
          <a:prstGeom prst="rect">
            <a:avLst/>
          </a:prstGeom>
        </p:spPr>
      </p:pic>
      <p:pic>
        <p:nvPicPr>
          <p:cNvPr id="117" name="Рисунок 116" descr="Изображение выглядит как дерево, пейзаж, вод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C077EC90-1FFB-6209-D921-89E477BA872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6"/>
          <a:stretch/>
        </p:blipFill>
        <p:spPr>
          <a:xfrm>
            <a:off x="531617" y="327895"/>
            <a:ext cx="8010236" cy="5728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413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8" name="Прямоугольник 117">
            <a:extLst>
              <a:ext uri="{FF2B5EF4-FFF2-40B4-BE49-F238E27FC236}">
                <a16:creationId xmlns:a16="http://schemas.microsoft.com/office/drawing/2014/main" id="{7EA5EA24-8F2C-DDEC-BEAD-13C810DC84E4}"/>
              </a:ext>
            </a:extLst>
          </p:cNvPr>
          <p:cNvSpPr/>
          <p:nvPr/>
        </p:nvSpPr>
        <p:spPr>
          <a:xfrm>
            <a:off x="2427417" y="375881"/>
            <a:ext cx="417934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А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потім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плавають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у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річці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119" name="Рисунок 118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BD3D9DEF-7C4C-555D-B00D-768AB380108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658" y="3142617"/>
            <a:ext cx="2291794" cy="2291796"/>
          </a:xfrm>
          <a:prstGeom prst="rect">
            <a:avLst/>
          </a:prstGeom>
        </p:spPr>
      </p:pic>
      <p:pic>
        <p:nvPicPr>
          <p:cNvPr id="120" name="Рисунок 119" descr="Изображение выглядит как Анимация, кукла, статуэт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1E093EFB-87DB-1A5F-7EE4-5FCC928324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082" y="3664380"/>
            <a:ext cx="1871805" cy="2257596"/>
          </a:xfrm>
          <a:prstGeom prst="rect">
            <a:avLst/>
          </a:prstGeom>
        </p:spPr>
      </p:pic>
      <p:sp>
        <p:nvSpPr>
          <p:cNvPr id="124" name="Облачко с текстом: овальное 123">
            <a:extLst>
              <a:ext uri="{FF2B5EF4-FFF2-40B4-BE49-F238E27FC236}">
                <a16:creationId xmlns:a16="http://schemas.microsoft.com/office/drawing/2014/main" id="{CA135C39-C5D6-34D3-E89E-DE33C9BC2BD5}"/>
              </a:ext>
            </a:extLst>
          </p:cNvPr>
          <p:cNvSpPr/>
          <p:nvPr/>
        </p:nvSpPr>
        <p:spPr>
          <a:xfrm>
            <a:off x="2385062" y="2041385"/>
            <a:ext cx="1831972" cy="1694607"/>
          </a:xfrm>
          <a:prstGeom prst="wedgeEllipseCallout">
            <a:avLst>
              <a:gd name="adj1" fmla="val -26032"/>
              <a:gd name="adj2" fmla="val 58565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5" name="Облачко с текстом: овальное 124">
            <a:extLst>
              <a:ext uri="{FF2B5EF4-FFF2-40B4-BE49-F238E27FC236}">
                <a16:creationId xmlns:a16="http://schemas.microsoft.com/office/drawing/2014/main" id="{7493025B-B665-36FA-1F62-AE9964F2D920}"/>
              </a:ext>
            </a:extLst>
          </p:cNvPr>
          <p:cNvSpPr/>
          <p:nvPr/>
        </p:nvSpPr>
        <p:spPr>
          <a:xfrm>
            <a:off x="4677598" y="1936745"/>
            <a:ext cx="1831972" cy="1694607"/>
          </a:xfrm>
          <a:prstGeom prst="wedgeEllipseCallout">
            <a:avLst>
              <a:gd name="adj1" fmla="val 47798"/>
              <a:gd name="adj2" fmla="val 42827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23" name="Рисунок 122" descr="Плавание со сплошной заливкой">
            <a:extLst>
              <a:ext uri="{FF2B5EF4-FFF2-40B4-BE49-F238E27FC236}">
                <a16:creationId xmlns:a16="http://schemas.microsoft.com/office/drawing/2014/main" id="{61BD049E-1CA8-3785-FD53-42607DFE6D3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535643" y="2124133"/>
            <a:ext cx="1467372" cy="1467372"/>
          </a:xfrm>
          <a:prstGeom prst="rect">
            <a:avLst/>
          </a:prstGeom>
        </p:spPr>
      </p:pic>
      <p:pic>
        <p:nvPicPr>
          <p:cNvPr id="126" name="Рисунок 125" descr="Плавание со сплошной заливкой">
            <a:extLst>
              <a:ext uri="{FF2B5EF4-FFF2-40B4-BE49-F238E27FC236}">
                <a16:creationId xmlns:a16="http://schemas.microsoft.com/office/drawing/2014/main" id="{051A5F86-CB8D-A975-BCE5-57788F88E76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771982" y="2010145"/>
            <a:ext cx="1467372" cy="1467372"/>
          </a:xfrm>
          <a:prstGeom prst="rect">
            <a:avLst/>
          </a:prstGeom>
        </p:spPr>
      </p:pic>
      <p:sp>
        <p:nvSpPr>
          <p:cNvPr id="135" name="Прямоугольник 134">
            <a:extLst>
              <a:ext uri="{FF2B5EF4-FFF2-40B4-BE49-F238E27FC236}">
                <a16:creationId xmlns:a16="http://schemas.microsoft.com/office/drawing/2014/main" id="{6A3CB97E-1965-0622-1CBB-63D6E76A4203}"/>
              </a:ext>
            </a:extLst>
          </p:cNvPr>
          <p:cNvSpPr/>
          <p:nvPr/>
        </p:nvSpPr>
        <p:spPr>
          <a:xfrm>
            <a:off x="1559162" y="400293"/>
            <a:ext cx="594425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На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річці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Назарчик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ловив</a:t>
            </a:r>
          </a:p>
          <a:p>
            <a:pPr algn="ctr"/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вудочкою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рибу</a:t>
            </a:r>
          </a:p>
        </p:txBody>
      </p:sp>
      <p:pic>
        <p:nvPicPr>
          <p:cNvPr id="9" name="Рисунок 8" descr="Изображение выглядит как рыба, Плавник, Биология океана, Организм&#10;&#10;Автоматически созданное описание">
            <a:extLst>
              <a:ext uri="{FF2B5EF4-FFF2-40B4-BE49-F238E27FC236}">
                <a16:creationId xmlns:a16="http://schemas.microsoft.com/office/drawing/2014/main" id="{68CBC244-46A5-4E78-CB8D-D63973AB436B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73887">
            <a:off x="4879754" y="4161249"/>
            <a:ext cx="730396" cy="730396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E6490165-9D98-B0DE-B622-64F55B504C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367" y="2642992"/>
            <a:ext cx="3177516" cy="3177519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рыба, Плавник, Биология океана, Организм&#10;&#10;Автоматически созданное описание">
            <a:extLst>
              <a:ext uri="{FF2B5EF4-FFF2-40B4-BE49-F238E27FC236}">
                <a16:creationId xmlns:a16="http://schemas.microsoft.com/office/drawing/2014/main" id="{384A226B-F538-BAC0-3F27-A3FED8576BB8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48392">
            <a:off x="4595681" y="4134099"/>
            <a:ext cx="730396" cy="730396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рыба, Плавник, Биология океана, Организм&#10;&#10;Автоматически созданное описание">
            <a:extLst>
              <a:ext uri="{FF2B5EF4-FFF2-40B4-BE49-F238E27FC236}">
                <a16:creationId xmlns:a16="http://schemas.microsoft.com/office/drawing/2014/main" id="{F4955F00-2D18-8DD4-A5B3-81299D582966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07860">
            <a:off x="4127228" y="4143922"/>
            <a:ext cx="730396" cy="730396"/>
          </a:xfrm>
          <a:prstGeom prst="rect">
            <a:avLst/>
          </a:prstGeom>
        </p:spPr>
      </p:pic>
      <p:pic>
        <p:nvPicPr>
          <p:cNvPr id="7" name="Рисунок 6" descr="Изображение выглядит как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EA42EAB0-84D4-BF51-F51F-B7F95F084EA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22610" y="4204655"/>
            <a:ext cx="1848110" cy="184811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98BB268-72AA-126D-8667-9F5D14842DBF}"/>
              </a:ext>
            </a:extLst>
          </p:cNvPr>
          <p:cNvSpPr/>
          <p:nvPr/>
        </p:nvSpPr>
        <p:spPr>
          <a:xfrm>
            <a:off x="1342984" y="356186"/>
            <a:ext cx="634821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А Катя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гойдається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на</a:t>
            </a:r>
          </a:p>
          <a:p>
            <a:pPr algn="ctr"/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гойдалках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і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грає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з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м'ячем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15" name="Рисунок 14" descr="Изображение выглядит как детская площадка, качели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0D9CE94-819E-CAE1-6185-85E2FD801DD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98" y="2174583"/>
            <a:ext cx="3530952" cy="3530952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круг, Красочность, сфера, Детское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F02C561-BFB9-561A-529B-884629393D31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394" y="4808115"/>
            <a:ext cx="1135137" cy="113513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Анимация, кукла, статуэт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3ABDD7EE-CF3E-936B-84B1-651D211EA1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40" y="2980916"/>
            <a:ext cx="1839726" cy="22189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ебель, в помещении, дизайн интерьера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931CE5CB-9255-20FF-819A-C9E3BDFF2F7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0"/>
          <a:stretch/>
        </p:blipFill>
        <p:spPr>
          <a:xfrm>
            <a:off x="540718" y="320361"/>
            <a:ext cx="8013902" cy="5728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667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FE75BC2-2257-00C7-1B23-11DD3CDEA434}"/>
              </a:ext>
            </a:extLst>
          </p:cNvPr>
          <p:cNvSpPr/>
          <p:nvPr/>
        </p:nvSpPr>
        <p:spPr>
          <a:xfrm>
            <a:off x="2026753" y="431467"/>
            <a:ext cx="503375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Увечері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діти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читають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книги про…</a:t>
            </a:r>
          </a:p>
        </p:txBody>
      </p:sp>
      <p:pic>
        <p:nvPicPr>
          <p:cNvPr id="35" name="Рисунок 34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39CBC13E-2E55-029D-3095-9AC23B3533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94" y="2010145"/>
            <a:ext cx="3545975" cy="354598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Анимация, кукла, статуэт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738F6586-86C1-EA11-CE56-CCB2E344C2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56" y="2461674"/>
            <a:ext cx="2512649" cy="3030525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дизайн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48F3D43B-25F4-FDDF-6140-2C61C8B5C8A8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547" y="4023083"/>
            <a:ext cx="1494745" cy="1494745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дизайн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E593241C-6C6C-BBA2-87CA-A4BF68A5D1B0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585" y="4015381"/>
            <a:ext cx="1494745" cy="1494745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дизайн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1150DB34-318F-7764-64A0-2D012943F4C1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381" y="2590038"/>
            <a:ext cx="1494745" cy="149474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дизайн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6D13239A-E0EA-3CDA-BA84-9619D9022580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166" y="2566667"/>
            <a:ext cx="1494745" cy="1494745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водоплавающая птица, птица, клюв, морская чайка&#10;&#10;Автоматически созданное описание">
            <a:extLst>
              <a:ext uri="{FF2B5EF4-FFF2-40B4-BE49-F238E27FC236}">
                <a16:creationId xmlns:a16="http://schemas.microsoft.com/office/drawing/2014/main" id="{D612703F-B369-51A6-CAE4-2DF08A1F6E59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52765">
            <a:off x="4833764" y="4062017"/>
            <a:ext cx="1026961" cy="1026961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графическая вставка, лягуш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8420ECC-EE46-3278-52D2-CCEE6673F707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1545">
            <a:off x="5097394" y="2818186"/>
            <a:ext cx="667417" cy="765916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графическая вставка, рисунок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D47A9639-546C-EC95-3379-E2B8C914E0B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0209">
            <a:off x="3398604" y="2608146"/>
            <a:ext cx="1199636" cy="119963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птица, игрушка, Резиновая уточ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3154B785-C49B-4A6B-0BAF-E4A4F57E31A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0677">
            <a:off x="3284947" y="4088730"/>
            <a:ext cx="1018639" cy="1018639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мебель, в помещении, дизайн интерьера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D732FC12-103C-6E93-904C-91D7931A022A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60"/>
          <a:stretch/>
        </p:blipFill>
        <p:spPr>
          <a:xfrm>
            <a:off x="534258" y="307660"/>
            <a:ext cx="8013902" cy="5728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667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2EFB1F8F-33F0-E80D-22F7-263968756457}"/>
              </a:ext>
            </a:extLst>
          </p:cNvPr>
          <p:cNvGrpSpPr/>
          <p:nvPr/>
        </p:nvGrpSpPr>
        <p:grpSpPr>
          <a:xfrm>
            <a:off x="5885079" y="1174675"/>
            <a:ext cx="2705587" cy="1841229"/>
            <a:chOff x="604003" y="578974"/>
            <a:chExt cx="8417715" cy="5728497"/>
          </a:xfrm>
        </p:grpSpPr>
        <p:pic>
          <p:nvPicPr>
            <p:cNvPr id="127" name="Рисунок 126" descr="Изображение выглядит как дерево, пейзаж, вода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E67BD24B-905A-607D-1025-AA92F8FF9E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96"/>
            <a:stretch/>
          </p:blipFill>
          <p:spPr>
            <a:xfrm>
              <a:off x="637029" y="578974"/>
              <a:ext cx="8010236" cy="572849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413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8" name="Рисунок 127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5369F673-8E89-4910-3678-642628207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3181" y="3072828"/>
              <a:ext cx="3168537" cy="3168538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B276F6E2-68B5-C814-20FC-9939A65A4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003" y="3216166"/>
              <a:ext cx="2372932" cy="2862007"/>
            </a:xfrm>
            <a:prstGeom prst="rect">
              <a:avLst/>
            </a:prstGeom>
          </p:spPr>
        </p:pic>
        <p:sp>
          <p:nvSpPr>
            <p:cNvPr id="130" name="Облачко с текстом: овальное 129">
              <a:extLst>
                <a:ext uri="{FF2B5EF4-FFF2-40B4-BE49-F238E27FC236}">
                  <a16:creationId xmlns:a16="http://schemas.microsoft.com/office/drawing/2014/main" id="{8C84B500-6105-2A95-DE2D-11CC4757A682}"/>
                </a:ext>
              </a:extLst>
            </p:cNvPr>
            <p:cNvSpPr/>
            <p:nvPr/>
          </p:nvSpPr>
          <p:spPr>
            <a:xfrm>
              <a:off x="2537462" y="2193785"/>
              <a:ext cx="1831972" cy="1694607"/>
            </a:xfrm>
            <a:prstGeom prst="wedgeEllipseCallout">
              <a:avLst>
                <a:gd name="adj1" fmla="val -26032"/>
                <a:gd name="adj2" fmla="val 58565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31" name="Облачко с текстом: овальное 130">
              <a:extLst>
                <a:ext uri="{FF2B5EF4-FFF2-40B4-BE49-F238E27FC236}">
                  <a16:creationId xmlns:a16="http://schemas.microsoft.com/office/drawing/2014/main" id="{7436CDD5-5515-0D03-9D74-C81C3F4E3863}"/>
                </a:ext>
              </a:extLst>
            </p:cNvPr>
            <p:cNvSpPr/>
            <p:nvPr/>
          </p:nvSpPr>
          <p:spPr>
            <a:xfrm>
              <a:off x="4829998" y="2089145"/>
              <a:ext cx="1831972" cy="1694607"/>
            </a:xfrm>
            <a:prstGeom prst="wedgeEllipseCallout">
              <a:avLst>
                <a:gd name="adj1" fmla="val 47798"/>
                <a:gd name="adj2" fmla="val 4282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32" name="Рисунок 131" descr="Плавание со сплошной заливкой">
              <a:extLst>
                <a:ext uri="{FF2B5EF4-FFF2-40B4-BE49-F238E27FC236}">
                  <a16:creationId xmlns:a16="http://schemas.microsoft.com/office/drawing/2014/main" id="{5CBB39BE-6A2E-089C-BB12-F917641E1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688042" y="2276533"/>
              <a:ext cx="1467373" cy="1467371"/>
            </a:xfrm>
            <a:prstGeom prst="rect">
              <a:avLst/>
            </a:prstGeom>
          </p:spPr>
        </p:pic>
        <p:pic>
          <p:nvPicPr>
            <p:cNvPr id="133" name="Рисунок 132" descr="Плавание со сплошной заливкой">
              <a:extLst>
                <a:ext uri="{FF2B5EF4-FFF2-40B4-BE49-F238E27FC236}">
                  <a16:creationId xmlns:a16="http://schemas.microsoft.com/office/drawing/2014/main" id="{D20E624F-494E-BF55-6821-B5C769A5A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924382" y="2162545"/>
              <a:ext cx="1467372" cy="1467372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09A5EAD7-184F-85BC-03FD-AEF11B8E835A}"/>
              </a:ext>
            </a:extLst>
          </p:cNvPr>
          <p:cNvGrpSpPr/>
          <p:nvPr/>
        </p:nvGrpSpPr>
        <p:grpSpPr>
          <a:xfrm>
            <a:off x="531617" y="3863573"/>
            <a:ext cx="2468614" cy="1874004"/>
            <a:chOff x="4279628" y="2795392"/>
            <a:chExt cx="4468655" cy="3409773"/>
          </a:xfrm>
        </p:grpSpPr>
        <p:pic>
          <p:nvPicPr>
            <p:cNvPr id="24" name="Рисунок 23" descr="Изображение выглядит как рыба, Плавник, Биология океана, Организм&#10;&#10;Автоматически созданное описание">
              <a:extLst>
                <a:ext uri="{FF2B5EF4-FFF2-40B4-BE49-F238E27FC236}">
                  <a16:creationId xmlns:a16="http://schemas.microsoft.com/office/drawing/2014/main" id="{538B2AEA-61F4-CBAF-DD62-CA13BC02C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73887">
              <a:off x="5032154" y="4313649"/>
              <a:ext cx="730396" cy="730396"/>
            </a:xfrm>
            <a:prstGeom prst="rect">
              <a:avLst/>
            </a:prstGeom>
          </p:spPr>
        </p:pic>
        <p:pic>
          <p:nvPicPr>
            <p:cNvPr id="25" name="Рисунок 24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0DD13F3C-7D60-CCD5-8B5E-BA1CFCEFC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0767" y="2795392"/>
              <a:ext cx="3177516" cy="3177519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рыба, Плавник, Биология океана, Организм&#10;&#10;Автоматически созданное описание">
              <a:extLst>
                <a:ext uri="{FF2B5EF4-FFF2-40B4-BE49-F238E27FC236}">
                  <a16:creationId xmlns:a16="http://schemas.microsoft.com/office/drawing/2014/main" id="{CCCBE380-9F5D-4D55-6E9E-2B1FED5CD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348392">
              <a:off x="4748081" y="4286499"/>
              <a:ext cx="730396" cy="730396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рыба, Плавник, Биология океана, Организм&#10;&#10;Автоматически созданное описание">
              <a:extLst>
                <a:ext uri="{FF2B5EF4-FFF2-40B4-BE49-F238E27FC236}">
                  <a16:creationId xmlns:a16="http://schemas.microsoft.com/office/drawing/2014/main" id="{29E35A9C-9A60-C875-6574-29DFB8130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207860">
              <a:off x="4279628" y="4296322"/>
              <a:ext cx="730396" cy="730396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4E848A43-08C4-D54F-5354-9B79BA8A6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5010" y="4357055"/>
              <a:ext cx="1848110" cy="1848110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4B55C98F-5B80-E336-D89D-1D06ED6BE863}"/>
              </a:ext>
            </a:extLst>
          </p:cNvPr>
          <p:cNvGrpSpPr/>
          <p:nvPr/>
        </p:nvGrpSpPr>
        <p:grpSpPr>
          <a:xfrm>
            <a:off x="3252691" y="3916844"/>
            <a:ext cx="1959942" cy="2007399"/>
            <a:chOff x="4585573" y="6081861"/>
            <a:chExt cx="3835233" cy="3768669"/>
          </a:xfrm>
        </p:grpSpPr>
        <p:pic>
          <p:nvPicPr>
            <p:cNvPr id="31" name="Рисунок 30" descr="Изображение выглядит как детская площадка, качели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FF9627EF-890E-32D5-7611-179F2739C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5573" y="6081861"/>
              <a:ext cx="3530952" cy="3530952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круг, Красочность, сфера, Детское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7E854DFA-2EA6-CC9B-38F1-0D77BA80C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5669" y="8715393"/>
              <a:ext cx="1135137" cy="1135137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7759A7F7-2406-6F64-9F94-B1BADB4AE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9915" y="6888194"/>
              <a:ext cx="1839726" cy="2218905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FF03A2CE-0AF2-BB25-A37D-096919FEE4F7}"/>
              </a:ext>
            </a:extLst>
          </p:cNvPr>
          <p:cNvGrpSpPr/>
          <p:nvPr/>
        </p:nvGrpSpPr>
        <p:grpSpPr>
          <a:xfrm>
            <a:off x="581487" y="1147977"/>
            <a:ext cx="2582082" cy="1834630"/>
            <a:chOff x="649348" y="560188"/>
            <a:chExt cx="8010236" cy="5691462"/>
          </a:xfrm>
        </p:grpSpPr>
        <p:pic>
          <p:nvPicPr>
            <p:cNvPr id="86" name="Рисунок 85" descr="Изображение выглядит как цветок, растение, облако, небо&#10;&#10;Автоматически созданное описание">
              <a:extLst>
                <a:ext uri="{FF2B5EF4-FFF2-40B4-BE49-F238E27FC236}">
                  <a16:creationId xmlns:a16="http://schemas.microsoft.com/office/drawing/2014/main" id="{B8B97569-112B-B060-2779-23D41A18D4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77"/>
            <a:stretch/>
          </p:blipFill>
          <p:spPr>
            <a:xfrm>
              <a:off x="649348" y="560188"/>
              <a:ext cx="8010236" cy="56914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3048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7" name="Рисунок 86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A2E25754-2A34-FE26-FD4A-7679938D4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6136" y="1713278"/>
              <a:ext cx="4433975" cy="4433972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FF1FE697-E150-907C-65AF-E3D10195F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7526" y="2272758"/>
              <a:ext cx="3151981" cy="3801621"/>
            </a:xfrm>
            <a:prstGeom prst="rect">
              <a:avLst/>
            </a:prstGeom>
          </p:spPr>
        </p:pic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B2485F42-5FF5-FC3C-3C08-CD530C07401C}"/>
              </a:ext>
            </a:extLst>
          </p:cNvPr>
          <p:cNvGrpSpPr/>
          <p:nvPr/>
        </p:nvGrpSpPr>
        <p:grpSpPr>
          <a:xfrm>
            <a:off x="3242305" y="1139039"/>
            <a:ext cx="2745664" cy="1829370"/>
            <a:chOff x="603752" y="559419"/>
            <a:chExt cx="8623898" cy="5745900"/>
          </a:xfrm>
        </p:grpSpPr>
        <p:pic>
          <p:nvPicPr>
            <p:cNvPr id="105" name="Рисунок 104" descr="Изображение выглядит как мебель, стол, в помещении, дизайн интерьера&#10;&#10;Автоматически созданное описание">
              <a:extLst>
                <a:ext uri="{FF2B5EF4-FFF2-40B4-BE49-F238E27FC236}">
                  <a16:creationId xmlns:a16="http://schemas.microsoft.com/office/drawing/2014/main" id="{EDDF5586-3DDF-371F-2467-9AC3F8D6BA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59"/>
            <a:stretch/>
          </p:blipFill>
          <p:spPr>
            <a:xfrm>
              <a:off x="649347" y="559419"/>
              <a:ext cx="8013901" cy="572124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6" name="Рисунок 105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997F734E-3047-C076-FF1D-96BADEDBD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5631" y="1793297"/>
              <a:ext cx="4512019" cy="4512022"/>
            </a:xfrm>
            <a:prstGeom prst="rect">
              <a:avLst/>
            </a:prstGeom>
          </p:spPr>
        </p:pic>
        <p:pic>
          <p:nvPicPr>
            <p:cNvPr id="107" name="Рисунок 106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C5D3C315-C61C-0254-2DCD-82E573C3C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38" y="2160250"/>
              <a:ext cx="3245260" cy="3914129"/>
            </a:xfrm>
            <a:prstGeom prst="rect">
              <a:avLst/>
            </a:prstGeom>
          </p:spPr>
        </p:pic>
        <p:pic>
          <p:nvPicPr>
            <p:cNvPr id="108" name="Рисунок 107" descr="Изображение выглядит как еда, десерт, Легкая закуска, выпечка&#10;&#10;Автоматически созданное описание">
              <a:extLst>
                <a:ext uri="{FF2B5EF4-FFF2-40B4-BE49-F238E27FC236}">
                  <a16:creationId xmlns:a16="http://schemas.microsoft.com/office/drawing/2014/main" id="{01C985FE-5113-52BE-83EE-24942A044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1633" y="4012914"/>
              <a:ext cx="1114064" cy="1117227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спираль, беспозвоноч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E3401E1A-E7C1-59EC-1CB0-ACB68C7B8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6345" y="3848380"/>
              <a:ext cx="1647325" cy="1647326"/>
            </a:xfrm>
            <a:prstGeom prst="rect">
              <a:avLst/>
            </a:prstGeom>
          </p:spPr>
        </p:pic>
        <p:pic>
          <p:nvPicPr>
            <p:cNvPr id="111" name="Рисунок 110" descr="Изображение выглядит как Сосуды для напитков, Предметы сервировки, пить, чайная ча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B732E6D7-B89B-2B84-E789-608E6CF8C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3486" y="3594490"/>
              <a:ext cx="1734771" cy="1336624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еда, десерт, Легкая закуска, выпечка&#10;&#10;Автоматически созданное описание">
              <a:extLst>
                <a:ext uri="{FF2B5EF4-FFF2-40B4-BE49-F238E27FC236}">
                  <a16:creationId xmlns:a16="http://schemas.microsoft.com/office/drawing/2014/main" id="{A5E59BE9-50CD-D18D-E22F-C25E98C65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9933" y="4421026"/>
              <a:ext cx="821197" cy="823526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спираль, беспозвоноч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7CFDC0F6-2E8B-B733-38E4-A781E4360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752" y="4440915"/>
              <a:ext cx="1149676" cy="1149676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673AADBC-8811-2BE9-59AB-F375F470A647}"/>
              </a:ext>
            </a:extLst>
          </p:cNvPr>
          <p:cNvGrpSpPr/>
          <p:nvPr/>
        </p:nvGrpSpPr>
        <p:grpSpPr>
          <a:xfrm>
            <a:off x="5718664" y="3618593"/>
            <a:ext cx="2577896" cy="2305650"/>
            <a:chOff x="23304950" y="-1813097"/>
            <a:chExt cx="2577896" cy="2305650"/>
          </a:xfrm>
        </p:grpSpPr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id="{C5F0AFB2-A1B9-79CA-9223-AB6D626FA67C}"/>
                </a:ext>
              </a:extLst>
            </p:cNvPr>
            <p:cNvGrpSpPr/>
            <p:nvPr/>
          </p:nvGrpSpPr>
          <p:grpSpPr>
            <a:xfrm>
              <a:off x="23336515" y="-1798094"/>
              <a:ext cx="2546331" cy="2290647"/>
              <a:chOff x="1156108" y="1980917"/>
              <a:chExt cx="6313051" cy="4500859"/>
            </a:xfrm>
          </p:grpSpPr>
          <p:pic>
            <p:nvPicPr>
              <p:cNvPr id="58" name="Рисунок 57" descr="Изображение выглядит как мультфильм, Анимация, Мультфильм, игруш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3C207AB2-64FF-95EE-9533-DDC80C62E8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467076" y="3620453"/>
                <a:ext cx="3158904" cy="2861323"/>
              </a:xfrm>
              <a:prstGeom prst="rect">
                <a:avLst/>
              </a:prstGeom>
            </p:spPr>
          </p:pic>
          <p:pic>
            <p:nvPicPr>
              <p:cNvPr id="59" name="Рисунок 58" descr="Изображение выглядит как Анимация, кукла, статуэтка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2538C747-5792-985A-584C-09E18825B3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852375" y="4029163"/>
                <a:ext cx="1960741" cy="2364861"/>
              </a:xfrm>
              <a:prstGeom prst="rect">
                <a:avLst/>
              </a:prstGeom>
            </p:spPr>
          </p:pic>
          <p:pic>
            <p:nvPicPr>
              <p:cNvPr id="60" name="Рисунок 59" descr="Изображение выглядит как дизайн&#10;&#10;Автоматически созданное описание с низким доверительным уровнем">
                <a:extLst>
                  <a:ext uri="{FF2B5EF4-FFF2-40B4-BE49-F238E27FC236}">
                    <a16:creationId xmlns:a16="http://schemas.microsoft.com/office/drawing/2014/main" id="{4AAA0CDF-B21C-DE1C-185E-E5C8E2EA7E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4" cstate="hq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452148">
                <a:off x="2607356" y="1980917"/>
                <a:ext cx="1494744" cy="1494746"/>
              </a:xfrm>
              <a:prstGeom prst="rect">
                <a:avLst/>
              </a:prstGeom>
            </p:spPr>
          </p:pic>
          <p:pic>
            <p:nvPicPr>
              <p:cNvPr id="61" name="Рисунок 60" descr="Изображение выглядит как дизайн&#10;&#10;Автоматически созданное описание с низким доверительным уровнем">
                <a:extLst>
                  <a:ext uri="{FF2B5EF4-FFF2-40B4-BE49-F238E27FC236}">
                    <a16:creationId xmlns:a16="http://schemas.microsoft.com/office/drawing/2014/main" id="{D47DDABF-59F9-9ADF-7510-AB22DF8563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5" cstate="hq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39158" y="2656681"/>
                <a:ext cx="1630001" cy="1630002"/>
              </a:xfrm>
              <a:prstGeom prst="rect">
                <a:avLst/>
              </a:prstGeom>
            </p:spPr>
          </p:pic>
          <p:pic>
            <p:nvPicPr>
              <p:cNvPr id="62" name="Рисунок 61" descr="Изображение выглядит как дизайн&#10;&#10;Автоматически созданное описание с низким доверительным уровнем">
                <a:extLst>
                  <a:ext uri="{FF2B5EF4-FFF2-40B4-BE49-F238E27FC236}">
                    <a16:creationId xmlns:a16="http://schemas.microsoft.com/office/drawing/2014/main" id="{5DF381D7-E993-8526-C07E-161A4270C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 cstate="hq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19969" y="2135972"/>
                <a:ext cx="1796204" cy="1796206"/>
              </a:xfrm>
              <a:prstGeom prst="rect">
                <a:avLst/>
              </a:prstGeom>
            </p:spPr>
          </p:pic>
          <p:pic>
            <p:nvPicPr>
              <p:cNvPr id="63" name="Рисунок 62" descr="Изображение выглядит как дизайн&#10;&#10;Автоматически созданное описание с низким доверительным уровнем">
                <a:extLst>
                  <a:ext uri="{FF2B5EF4-FFF2-40B4-BE49-F238E27FC236}">
                    <a16:creationId xmlns:a16="http://schemas.microsoft.com/office/drawing/2014/main" id="{A45B5616-89BD-E6F3-DC40-69EC4F0D72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4" cstate="hq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335650" flipH="1">
                <a:off x="1156108" y="2727668"/>
                <a:ext cx="1494744" cy="1494746"/>
              </a:xfrm>
              <a:prstGeom prst="rect">
                <a:avLst/>
              </a:prstGeom>
            </p:spPr>
          </p:pic>
          <p:pic>
            <p:nvPicPr>
              <p:cNvPr id="64" name="Рисунок 63" descr="Изображение выглядит как водоплавающая птица, птица, клюв, морская чай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988C5DB-6AEA-43BD-72FD-F6DF32C2D7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52765">
                <a:off x="6128722" y="2808837"/>
                <a:ext cx="1026960" cy="1026961"/>
              </a:xfrm>
              <a:prstGeom prst="rect">
                <a:avLst/>
              </a:prstGeom>
            </p:spPr>
          </p:pic>
          <p:pic>
            <p:nvPicPr>
              <p:cNvPr id="66" name="Рисунок 65" descr="Изображение выглядит как графическая вставка, лягушка, Мультфильм, иллюстрац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0F35B6F-5B3D-5AD0-73B1-457451744E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41545">
                <a:off x="4608144" y="2467666"/>
                <a:ext cx="899842" cy="906103"/>
              </a:xfrm>
              <a:prstGeom prst="rect">
                <a:avLst/>
              </a:prstGeom>
            </p:spPr>
          </p:pic>
        </p:grpSp>
        <p:pic>
          <p:nvPicPr>
            <p:cNvPr id="55" name="Рисунок 54" descr="Изображение выглядит как графическая вставка, рисунок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70E6A70E-2A11-95FC-AFC1-CCA141518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90209">
              <a:off x="23304950" y="-1468698"/>
              <a:ext cx="678148" cy="678148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птица, игрушка, Резиновая уточ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D01EB3AD-ECE3-51CB-009B-93B635CBA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07241">
              <a:off x="23898147" y="-1813097"/>
              <a:ext cx="654864" cy="654864"/>
            </a:xfrm>
            <a:prstGeom prst="rect">
              <a:avLst/>
            </a:prstGeom>
          </p:spPr>
        </p:pic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B1AC9CB-1F96-B1B6-F5EF-C592F20CA703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952" y="431467"/>
            <a:ext cx="5342785" cy="5438192"/>
          </a:xfrm>
          <a:prstGeom prst="rect">
            <a:avLst/>
          </a:prstGeom>
        </p:spPr>
      </p:pic>
      <p:pic>
        <p:nvPicPr>
          <p:cNvPr id="264" name="Picture 263" descr="image.png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8936735" y="3032705"/>
            <a:ext cx="30575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6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1" grpId="0"/>
      <p:bldP spid="118" grpId="0"/>
      <p:bldP spid="118" grpId="1"/>
      <p:bldP spid="124" grpId="0" animBg="1"/>
      <p:bldP spid="124" grpId="1" animBg="1"/>
      <p:bldP spid="125" grpId="0" animBg="1"/>
      <p:bldP spid="125" grpId="1" animBg="1"/>
      <p:bldP spid="135" grpId="0"/>
      <p:bldP spid="135" grpId="1"/>
      <p:bldP spid="13" grpId="0"/>
      <p:bldP spid="13" grpId="1"/>
      <p:bldP spid="2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</TotalTime>
  <Words>45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24</cp:revision>
  <dcterms:created xsi:type="dcterms:W3CDTF">2024-07-21T13:02:50Z</dcterms:created>
  <dcterms:modified xsi:type="dcterms:W3CDTF">2024-12-05T15:44:57Z</dcterms:modified>
</cp:coreProperties>
</file>